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14" r:id="rId8"/>
    <p:sldId id="515" r:id="rId9"/>
    <p:sldId id="470" r:id="rId10"/>
    <p:sldId id="457" r:id="rId11"/>
    <p:sldId id="497" r:id="rId12"/>
    <p:sldId id="503" r:id="rId13"/>
    <p:sldId id="458" r:id="rId14"/>
    <p:sldId id="504" r:id="rId15"/>
    <p:sldId id="506" r:id="rId16"/>
    <p:sldId id="456" r:id="rId17"/>
    <p:sldId id="507" r:id="rId18"/>
    <p:sldId id="513"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018607D-1E87-4976-BFA4-1A7439E3BC16}"/>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73081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7" name="Image 6">
            <a:extLst>
              <a:ext uri="{FF2B5EF4-FFF2-40B4-BE49-F238E27FC236}">
                <a16:creationId xmlns:a16="http://schemas.microsoft.com/office/drawing/2014/main" id="{5F756AC9-94B8-4370-A0FD-91FB7FF5000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80065DDF-D049-4FA5-8C67-C4CC4B02FBA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05337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62AA237F-006A-4FFC-89C1-C7C113044AE3}"/>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92360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D9BEBC25-167C-4E04-9D57-F9EA472540E2}"/>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85667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7" name="Image 6">
            <a:extLst>
              <a:ext uri="{FF2B5EF4-FFF2-40B4-BE49-F238E27FC236}">
                <a16:creationId xmlns:a16="http://schemas.microsoft.com/office/drawing/2014/main" id="{B8370044-D92F-45E8-A286-F125D7B2CC43}"/>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6048F8E1-E2DA-420E-952D-E9AA962B3DBE}"/>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93792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D39441D-7E6E-4C5B-9767-1E7C4938012F}"/>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1855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29885D56-5C7B-40C2-90AA-F9B7CD70E0BF}"/>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72689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43B623B9-4C05-4B33-909F-05C25F5645E3}"/>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1EE29AE4-494D-4FC4-B775-86F292048015}"/>
              </a:ext>
            </a:extLst>
          </p:cNvPr>
          <p:cNvPicPr>
            <a:picLocks noChangeAspect="1"/>
          </p:cNvPicPr>
          <p:nvPr/>
        </p:nvPicPr>
        <p:blipFill>
          <a:blip r:embed="rId3"/>
          <a:stretch>
            <a:fillRect/>
          </a:stretch>
        </p:blipFill>
        <p:spPr>
          <a:xfrm>
            <a:off x="4749799" y="2349501"/>
            <a:ext cx="4206605" cy="3569208"/>
          </a:xfrm>
          <a:prstGeom prst="rect">
            <a:avLst/>
          </a:prstGeom>
        </p:spPr>
      </p:pic>
    </p:spTree>
    <p:extLst>
      <p:ext uri="{BB962C8B-B14F-4D97-AF65-F5344CB8AC3E}">
        <p14:creationId xmlns:p14="http://schemas.microsoft.com/office/powerpoint/2010/main" val="65797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E496646-55A0-4098-9007-B4B8A1AD4B44}"/>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C3645D3-3433-479B-986B-EAD3B224CC95}"/>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899F3A4-3D7E-4AB4-B693-88F3B6D9CC0A}"/>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2060FDDA-D132-4110-8816-3CBD67548744}"/>
              </a:ext>
            </a:extLst>
          </p:cNvPr>
          <p:cNvPicPr>
            <a:picLocks noChangeAspect="1"/>
          </p:cNvPicPr>
          <p:nvPr/>
        </p:nvPicPr>
        <p:blipFill>
          <a:blip r:embed="rId3"/>
          <a:stretch>
            <a:fillRect/>
          </a:stretch>
        </p:blipFill>
        <p:spPr>
          <a:xfrm>
            <a:off x="2982897" y="3099615"/>
            <a:ext cx="5695713" cy="3720391"/>
          </a:xfrm>
          <a:prstGeom prst="rect">
            <a:avLst/>
          </a:prstGeom>
        </p:spPr>
      </p:pic>
    </p:spTree>
    <p:extLst>
      <p:ext uri="{BB962C8B-B14F-4D97-AF65-F5344CB8AC3E}">
        <p14:creationId xmlns:p14="http://schemas.microsoft.com/office/powerpoint/2010/main" val="176593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11A70F8-F6F7-4824-8AE8-7F1E118546AD}"/>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6636F8D9-1839-4008-828E-19C4BC9D4B9A}"/>
              </a:ext>
            </a:extLst>
          </p:cNvPr>
          <p:cNvPicPr>
            <a:picLocks noChangeAspect="1"/>
          </p:cNvPicPr>
          <p:nvPr/>
        </p:nvPicPr>
        <p:blipFill>
          <a:blip r:embed="rId3"/>
          <a:stretch>
            <a:fillRect/>
          </a:stretch>
        </p:blipFill>
        <p:spPr>
          <a:xfrm>
            <a:off x="3000653" y="3122811"/>
            <a:ext cx="5677958" cy="3708793"/>
          </a:xfrm>
          <a:prstGeom prst="rect">
            <a:avLst/>
          </a:prstGeom>
        </p:spPr>
      </p:pic>
    </p:spTree>
    <p:extLst>
      <p:ext uri="{BB962C8B-B14F-4D97-AF65-F5344CB8AC3E}">
        <p14:creationId xmlns:p14="http://schemas.microsoft.com/office/powerpoint/2010/main" val="14157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FAB6AB5-C166-4686-8D12-6EDDF4C4F713}"/>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47961280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652</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EURRUB - Historical &amp; Planned</vt:lpstr>
      <vt:lpstr>EURRUB - Synthesis</vt:lpstr>
      <vt:lpstr>EURRUB - 2016</vt:lpstr>
      <vt:lpstr>EURUSD - Historical &amp; Planned</vt:lpstr>
      <vt:lpstr>EURUSD - Synthesis</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2020-12-01T16:27:34Z</dcterms:modified>
</cp:coreProperties>
</file>