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514" r:id="rId8"/>
    <p:sldId id="515" r:id="rId9"/>
    <p:sldId id="470" r:id="rId10"/>
    <p:sldId id="457" r:id="rId11"/>
    <p:sldId id="497" r:id="rId12"/>
    <p:sldId id="503" r:id="rId13"/>
    <p:sldId id="458" r:id="rId14"/>
    <p:sldId id="504" r:id="rId15"/>
    <p:sldId id="506" r:id="rId16"/>
    <p:sldId id="456" r:id="rId17"/>
    <p:sldId id="507" r:id="rId18"/>
    <p:sldId id="513"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7" d="100"/>
          <a:sy n="107" d="100"/>
        </p:scale>
        <p:origin x="-125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1/7/2021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1/7/2021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1/7/2021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1/7/2021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1/7/2021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1/7/2021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1/7/2021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1/7/2021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1/7/2021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1/7/2021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1" y="1270001"/>
            <a:ext cx="737920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88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1"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1"/>
            <a:ext cx="4204716" cy="356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85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4C626139-3009-4FF7-9F6E-164FD81FE2D7}"/>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11135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45" y="1270000"/>
            <a:ext cx="73834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57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xmlns="" id="{7FD1CC76-4C89-470A-8E2C-AD376085508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RUB_ImageBLEND">
            <a:extLst>
              <a:ext uri="{FF2B5EF4-FFF2-40B4-BE49-F238E27FC236}">
                <a16:creationId xmlns:a16="http://schemas.microsoft.com/office/drawing/2014/main" xmlns="" id="{55D93C33-A5A4-4BDC-8B20-04052A45B23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66713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0005615D-0024-4BE9-8F9C-A21BDAE6EAFD}"/>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86033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1"/>
            <a:ext cx="73945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70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1"/>
            <a:ext cx="4204716" cy="356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39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43C46329-CE77-4B44-9B06-78415CDF3413}"/>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768D708A-C552-42BD-A00F-9E801F328A8E}"/>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DCFD7B5F-E5E5-47D6-838F-4941F64B0DB0}"/>
              </a:ext>
            </a:extLst>
          </p:cNvPr>
          <p:cNvPicPr>
            <a:picLocks noChangeAspect="1"/>
          </p:cNvPicPr>
          <p:nvPr/>
        </p:nvPicPr>
        <p:blipFill>
          <a:blip r:embed="rId2"/>
          <a:stretch>
            <a:fillRect/>
          </a:stretch>
        </p:blipFill>
        <p:spPr>
          <a:xfrm>
            <a:off x="317500" y="1143000"/>
            <a:ext cx="5325894" cy="1905000"/>
          </a:xfrm>
          <a:prstGeom prst="rect">
            <a:avLst/>
          </a:prstGeom>
        </p:spPr>
      </p:pic>
      <p:pic>
        <p:nvPicPr>
          <p:cNvPr id="3" name="Image 2">
            <a:extLst>
              <a:ext uri="{FF2B5EF4-FFF2-40B4-BE49-F238E27FC236}">
                <a16:creationId xmlns:a16="http://schemas.microsoft.com/office/drawing/2014/main" xmlns="" id="{A1F2E0A0-1919-4399-BBF5-5919CED9118C}"/>
              </a:ext>
            </a:extLst>
          </p:cNvPr>
          <p:cNvPicPr>
            <a:picLocks noChangeAspect="1"/>
          </p:cNvPicPr>
          <p:nvPr/>
        </p:nvPicPr>
        <p:blipFill>
          <a:blip r:embed="rId3"/>
          <a:stretch>
            <a:fillRect/>
          </a:stretch>
        </p:blipFill>
        <p:spPr>
          <a:xfrm>
            <a:off x="2681747" y="3060600"/>
            <a:ext cx="5972726" cy="3684112"/>
          </a:xfrm>
          <a:prstGeom prst="rect">
            <a:avLst/>
          </a:prstGeom>
        </p:spPr>
      </p:pic>
    </p:spTree>
    <p:extLst>
      <p:ext uri="{BB962C8B-B14F-4D97-AF65-F5344CB8AC3E}">
        <p14:creationId xmlns:p14="http://schemas.microsoft.com/office/powerpoint/2010/main" val="253085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D54F22F7-2CB8-4348-BC0B-D62D8AC3179A}"/>
              </a:ext>
            </a:extLst>
          </p:cNvPr>
          <p:cNvPicPr>
            <a:picLocks noChangeAspect="1"/>
          </p:cNvPicPr>
          <p:nvPr/>
        </p:nvPicPr>
        <p:blipFill>
          <a:blip r:embed="rId2"/>
          <a:stretch>
            <a:fillRect/>
          </a:stretch>
        </p:blipFill>
        <p:spPr>
          <a:xfrm>
            <a:off x="3001818" y="3060601"/>
            <a:ext cx="5676792" cy="3731212"/>
          </a:xfrm>
          <a:prstGeom prst="rect">
            <a:avLst/>
          </a:prstGeom>
        </p:spPr>
      </p:pic>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B622C9E4-6606-4ACD-B025-7467452BAEBE}"/>
              </a:ext>
            </a:extLst>
          </p:cNvPr>
          <p:cNvPicPr>
            <a:picLocks noChangeAspect="1"/>
          </p:cNvPicPr>
          <p:nvPr/>
        </p:nvPicPr>
        <p:blipFill>
          <a:blip r:embed="rId3"/>
          <a:stretch>
            <a:fillRect/>
          </a:stretch>
        </p:blipFill>
        <p:spPr>
          <a:xfrm>
            <a:off x="317500" y="1143000"/>
            <a:ext cx="5875986" cy="1905000"/>
          </a:xfrm>
          <a:prstGeom prst="rect">
            <a:avLst/>
          </a:prstGeom>
        </p:spPr>
      </p:pic>
    </p:spTree>
    <p:extLst>
      <p:ext uri="{BB962C8B-B14F-4D97-AF65-F5344CB8AC3E}">
        <p14:creationId xmlns:p14="http://schemas.microsoft.com/office/powerpoint/2010/main" val="176860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1F774930-C1DB-4173-987F-7890E4DE19F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90659547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490</Words>
  <Application>Microsoft Office PowerPoint</Application>
  <PresentationFormat>Affichage à l'écran (4:3)</PresentationFormat>
  <Paragraphs>70</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EURRUB - Historical &amp; Planned</vt:lpstr>
      <vt:lpstr>EURRUB - Synthesis</vt:lpstr>
      <vt:lpstr>EURRUB - 2016</vt:lpstr>
      <vt:lpstr>EURUSD - Historical &amp; Planned</vt:lpstr>
      <vt:lpstr>EURUSD - Synthesis</vt:lpstr>
      <vt:lpstr>EURUSD - 2020</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2021-01-07T14:16:00Z</dcterms:modified>
</cp:coreProperties>
</file>