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516" r:id="rId8"/>
    <p:sldId id="517" r:id="rId9"/>
    <p:sldId id="470" r:id="rId10"/>
    <p:sldId id="457" r:id="rId11"/>
    <p:sldId id="497" r:id="rId12"/>
    <p:sldId id="503" r:id="rId13"/>
    <p:sldId id="504" r:id="rId14"/>
    <p:sldId id="458" r:id="rId15"/>
    <p:sldId id="505" r:id="rId16"/>
    <p:sldId id="507" r:id="rId17"/>
    <p:sldId id="456" r:id="rId18"/>
    <p:sldId id="508" r:id="rId19"/>
    <p:sldId id="514" r:id="rId20"/>
    <p:sldId id="515"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04/02/2021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29/01/2021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584D0549-7262-402C-99A8-80A00DC59829}"/>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4120071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id="{41A04DAA-9382-47E5-BE22-CC2153CE06A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6C7A039D-FEB3-4853-844B-EA039700B68A}"/>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463605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3" name="EURGBP_ImageALLOC">
            <a:extLst>
              <a:ext uri="{FF2B5EF4-FFF2-40B4-BE49-F238E27FC236}">
                <a16:creationId xmlns:a16="http://schemas.microsoft.com/office/drawing/2014/main" id="{7D3942BF-C49C-4F31-8357-9D7314DF261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58BACD03-0F25-476B-B96F-7A27BDE6AD4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347741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235ABF37-9E8B-4C7D-8639-402385E7B8FC}"/>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46312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5" name="Image 4">
            <a:extLst>
              <a:ext uri="{FF2B5EF4-FFF2-40B4-BE49-F238E27FC236}">
                <a16:creationId xmlns:a16="http://schemas.microsoft.com/office/drawing/2014/main" id="{29E9E1AE-CD08-459A-8BC8-25A5694DB576}"/>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79645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id="{05E17977-D32A-4911-B02A-46E80AD9083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RUB_ImageBLEND">
            <a:extLst>
              <a:ext uri="{FF2B5EF4-FFF2-40B4-BE49-F238E27FC236}">
                <a16:creationId xmlns:a16="http://schemas.microsoft.com/office/drawing/2014/main" id="{42DE51BA-A503-4C28-B1EC-A8069FE9671B}"/>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669988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37038DD2-E0E0-4529-9385-9B8284658FAF}"/>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3455072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71BF8296-2B52-48A7-BECE-41C2F8D0A9F2}"/>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140190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F8B1F918-24CA-4313-B415-A3406E39754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B134ADEB-56AA-434C-B1D0-15E18B9D9D73}"/>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980731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0140AAA7-1168-4602-A642-8B7C33306AB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0E54CDD2-6250-443F-AAB7-BF8874FBDC61}"/>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68445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A8FAC04-9F8F-4C81-87BA-FA74E2EB9FF3}"/>
              </a:ext>
            </a:extLst>
          </p:cNvPr>
          <p:cNvPicPr>
            <a:picLocks noChangeAspect="1"/>
          </p:cNvPicPr>
          <p:nvPr/>
        </p:nvPicPr>
        <p:blipFill>
          <a:blip r:embed="rId2"/>
          <a:stretch>
            <a:fillRect/>
          </a:stretch>
        </p:blipFill>
        <p:spPr>
          <a:xfrm>
            <a:off x="127000" y="1524000"/>
            <a:ext cx="8890000" cy="281718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26D76316-9CB0-433E-A984-D42EADAB64E5}"/>
              </a:ext>
            </a:extLst>
          </p:cNvPr>
          <p:cNvPicPr>
            <a:picLocks noChangeAspect="1"/>
          </p:cNvPicPr>
          <p:nvPr/>
        </p:nvPicPr>
        <p:blipFill>
          <a:blip r:embed="rId2"/>
          <a:stretch>
            <a:fillRect/>
          </a:stretch>
        </p:blipFill>
        <p:spPr>
          <a:xfrm>
            <a:off x="127000" y="1524000"/>
            <a:ext cx="8890000" cy="285919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7536C7EB-38A0-42D0-8CD6-0D40839E014C}"/>
              </a:ext>
            </a:extLst>
          </p:cNvPr>
          <p:cNvPicPr>
            <a:picLocks noChangeAspect="1"/>
          </p:cNvPicPr>
          <p:nvPr/>
        </p:nvPicPr>
        <p:blipFill>
          <a:blip r:embed="rId2"/>
          <a:stretch>
            <a:fillRect/>
          </a:stretch>
        </p:blipFill>
        <p:spPr>
          <a:xfrm>
            <a:off x="317500" y="1143000"/>
            <a:ext cx="5325894" cy="1905000"/>
          </a:xfrm>
          <a:prstGeom prst="rect">
            <a:avLst/>
          </a:prstGeom>
        </p:spPr>
      </p:pic>
      <p:pic>
        <p:nvPicPr>
          <p:cNvPr id="7" name="Image 6">
            <a:extLst>
              <a:ext uri="{FF2B5EF4-FFF2-40B4-BE49-F238E27FC236}">
                <a16:creationId xmlns:a16="http://schemas.microsoft.com/office/drawing/2014/main" id="{26BFFA60-40C8-44CB-AD3B-1AF46B872D4A}"/>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2647288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0EB085E-4712-47CB-8CC5-04736E3706A4}"/>
              </a:ext>
            </a:extLst>
          </p:cNvPr>
          <p:cNvPicPr>
            <a:picLocks noChangeAspect="1"/>
          </p:cNvPicPr>
          <p:nvPr/>
        </p:nvPicPr>
        <p:blipFill>
          <a:blip r:embed="rId2"/>
          <a:stretch>
            <a:fillRect/>
          </a:stretch>
        </p:blipFill>
        <p:spPr>
          <a:xfrm>
            <a:off x="317500" y="1143000"/>
            <a:ext cx="5875986" cy="1905000"/>
          </a:xfrm>
          <a:prstGeom prst="rect">
            <a:avLst/>
          </a:prstGeom>
        </p:spPr>
      </p:pic>
      <p:pic>
        <p:nvPicPr>
          <p:cNvPr id="7" name="Image 6">
            <a:extLst>
              <a:ext uri="{FF2B5EF4-FFF2-40B4-BE49-F238E27FC236}">
                <a16:creationId xmlns:a16="http://schemas.microsoft.com/office/drawing/2014/main" id="{3B95693E-0F70-47E1-8F7C-0E1707434DBA}"/>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427335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7DEAE147-FDBF-420F-B641-DF22A83BB340}"/>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402885291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5681</TotalTime>
  <Words>658</Words>
  <Application>Microsoft Office PowerPoint</Application>
  <PresentationFormat>Affichage à l'écran (4:3)</PresentationFormat>
  <Paragraphs>72</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- 2020</vt:lpstr>
      <vt:lpstr>EURGBP - 2021</vt:lpstr>
      <vt:lpstr>EURRUB - Historical &amp; Planned</vt:lpstr>
      <vt:lpstr>EURRUB - Synthesis</vt:lpstr>
      <vt:lpstr>EURRUB - 2016</vt:lpstr>
      <vt:lpstr>EURUSD - Historical &amp; Planned</vt:lpstr>
      <vt:lpstr>EURUSD - Synthesis</vt:lpstr>
      <vt:lpstr>EURUSD - 2020</vt:lpstr>
      <vt:lpstr>EURUSD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700</cp:revision>
  <cp:lastPrinted>2012-02-01T10:00:25Z</cp:lastPrinted>
  <dcterms:created xsi:type="dcterms:W3CDTF">2010-04-23T15:09:35Z</dcterms:created>
  <dcterms:modified xsi:type="dcterms:W3CDTF">2021-02-04T07:36:41Z</dcterms:modified>
</cp:coreProperties>
</file>