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16" r:id="rId8"/>
    <p:sldId id="517" r:id="rId9"/>
    <p:sldId id="470" r:id="rId10"/>
    <p:sldId id="457" r:id="rId11"/>
    <p:sldId id="497" r:id="rId12"/>
    <p:sldId id="503" r:id="rId13"/>
    <p:sldId id="504" r:id="rId14"/>
    <p:sldId id="458" r:id="rId15"/>
    <p:sldId id="505" r:id="rId16"/>
    <p:sldId id="507" r:id="rId17"/>
    <p:sldId id="456" r:id="rId18"/>
    <p:sldId id="508" r:id="rId19"/>
    <p:sldId id="514" r:id="rId20"/>
    <p:sldId id="515"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25" d="100"/>
          <a:sy n="125" d="100"/>
        </p:scale>
        <p:origin x="744" y="-42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26/02/2021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6FCE3DF4-370B-492A-8DAE-0F8D61D49871}"/>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423257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0DA077A0-4035-4234-8639-C8750F8ECC86}"/>
              </a:ext>
            </a:extLst>
          </p:cNvPr>
          <p:cNvPicPr>
            <a:picLocks noChangeAspect="1"/>
          </p:cNvPicPr>
          <p:nvPr/>
        </p:nvPicPr>
        <p:blipFill>
          <a:blip r:embed="rId2"/>
          <a:stretch>
            <a:fillRect/>
          </a:stretch>
        </p:blipFill>
        <p:spPr>
          <a:xfrm>
            <a:off x="232227" y="2349500"/>
            <a:ext cx="4212701" cy="3596952"/>
          </a:xfrm>
          <a:prstGeom prst="rect">
            <a:avLst/>
          </a:prstGeom>
        </p:spPr>
      </p:pic>
      <p:pic>
        <p:nvPicPr>
          <p:cNvPr id="8" name="Image 7">
            <a:extLst>
              <a:ext uri="{FF2B5EF4-FFF2-40B4-BE49-F238E27FC236}">
                <a16:creationId xmlns:a16="http://schemas.microsoft.com/office/drawing/2014/main" id="{0512C12C-F57C-4159-9CD4-A20822C63F12}"/>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246761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2CEF81F0-164E-4621-A7D2-07DC866556AD}"/>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05BDD376-876D-4E7C-934D-F7F08A13956B}"/>
              </a:ext>
            </a:extLst>
          </p:cNvPr>
          <p:cNvPicPr>
            <a:picLocks noChangeAspect="1"/>
          </p:cNvPicPr>
          <p:nvPr/>
        </p:nvPicPr>
        <p:blipFill>
          <a:blip r:embed="rId3"/>
          <a:stretch>
            <a:fillRect/>
          </a:stretch>
        </p:blipFill>
        <p:spPr>
          <a:xfrm>
            <a:off x="4749800" y="2349501"/>
            <a:ext cx="4212701" cy="3569208"/>
          </a:xfrm>
          <a:prstGeom prst="rect">
            <a:avLst/>
          </a:prstGeom>
        </p:spPr>
      </p:pic>
    </p:spTree>
    <p:extLst>
      <p:ext uri="{BB962C8B-B14F-4D97-AF65-F5344CB8AC3E}">
        <p14:creationId xmlns:p14="http://schemas.microsoft.com/office/powerpoint/2010/main" val="87081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7429AEEB-2F2E-4780-88EC-13CEAACFAD6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21002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Image 4">
            <a:extLst>
              <a:ext uri="{FF2B5EF4-FFF2-40B4-BE49-F238E27FC236}">
                <a16:creationId xmlns:a16="http://schemas.microsoft.com/office/drawing/2014/main" id="{04C8F697-C4FE-4585-B753-BF695BF20C30}"/>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30682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6" name="Image 5">
            <a:extLst>
              <a:ext uri="{FF2B5EF4-FFF2-40B4-BE49-F238E27FC236}">
                <a16:creationId xmlns:a16="http://schemas.microsoft.com/office/drawing/2014/main" id="{2737CA18-9F8F-4957-BDFF-9DFD1C899250}"/>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9" name="Image 8">
            <a:extLst>
              <a:ext uri="{FF2B5EF4-FFF2-40B4-BE49-F238E27FC236}">
                <a16:creationId xmlns:a16="http://schemas.microsoft.com/office/drawing/2014/main" id="{5DF00D43-A8C6-4013-B71B-506028E2C334}"/>
              </a:ext>
            </a:extLst>
          </p:cNvPr>
          <p:cNvPicPr>
            <a:picLocks noChangeAspect="1"/>
          </p:cNvPicPr>
          <p:nvPr/>
        </p:nvPicPr>
        <p:blipFill>
          <a:blip r:embed="rId3"/>
          <a:stretch>
            <a:fillRect/>
          </a:stretch>
        </p:blipFill>
        <p:spPr>
          <a:xfrm>
            <a:off x="4749800" y="2349500"/>
            <a:ext cx="4212701" cy="3542083"/>
          </a:xfrm>
          <a:prstGeom prst="rect">
            <a:avLst/>
          </a:prstGeom>
        </p:spPr>
      </p:pic>
    </p:spTree>
    <p:extLst>
      <p:ext uri="{BB962C8B-B14F-4D97-AF65-F5344CB8AC3E}">
        <p14:creationId xmlns:p14="http://schemas.microsoft.com/office/powerpoint/2010/main" val="218654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D31171D-0B77-4BD3-850C-629FAB85994A}"/>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71276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BBE2719-D7C1-445B-BDE3-0C0A78E86E2C}"/>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322889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B20D0CFE-1B5C-4E1E-AC09-731F7E2841FF}"/>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8133B90F-4E52-416C-BB38-74ACEA136FDF}"/>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965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AC9583E8-49EC-4BA6-B27E-4723C8A47945}"/>
              </a:ext>
            </a:extLst>
          </p:cNvPr>
          <p:cNvPicPr>
            <a:picLocks noChangeAspect="1"/>
          </p:cNvPicPr>
          <p:nvPr/>
        </p:nvPicPr>
        <p:blipFill>
          <a:blip r:embed="rId2"/>
          <a:stretch>
            <a:fillRect/>
          </a:stretch>
        </p:blipFill>
        <p:spPr>
          <a:xfrm>
            <a:off x="228235" y="2349500"/>
            <a:ext cx="4212701" cy="3569208"/>
          </a:xfrm>
          <a:prstGeom prst="rect">
            <a:avLst/>
          </a:prstGeom>
        </p:spPr>
      </p:pic>
      <p:pic>
        <p:nvPicPr>
          <p:cNvPr id="8" name="Image 7">
            <a:extLst>
              <a:ext uri="{FF2B5EF4-FFF2-40B4-BE49-F238E27FC236}">
                <a16:creationId xmlns:a16="http://schemas.microsoft.com/office/drawing/2014/main" id="{4ADDF20D-F333-48DF-BAD6-B3EA073BB7C0}"/>
              </a:ext>
            </a:extLst>
          </p:cNvPr>
          <p:cNvPicPr>
            <a:picLocks noChangeAspect="1"/>
          </p:cNvPicPr>
          <p:nvPr/>
        </p:nvPicPr>
        <p:blipFill>
          <a:blip r:embed="rId3"/>
          <a:stretch>
            <a:fillRect/>
          </a:stretch>
        </p:blipFill>
        <p:spPr>
          <a:xfrm>
            <a:off x="4749800" y="2349500"/>
            <a:ext cx="4212701" cy="3569208"/>
          </a:xfrm>
          <a:prstGeom prst="rect">
            <a:avLst/>
          </a:prstGeom>
        </p:spPr>
      </p:pic>
    </p:spTree>
    <p:extLst>
      <p:ext uri="{BB962C8B-B14F-4D97-AF65-F5344CB8AC3E}">
        <p14:creationId xmlns:p14="http://schemas.microsoft.com/office/powerpoint/2010/main" val="87894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63F4485-7817-4C81-9179-D56FD41D8F7C}"/>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37F78F2D-4CC2-4D7A-83FA-F5B20B8B0DA0}"/>
              </a:ext>
            </a:extLst>
          </p:cNvPr>
          <p:cNvPicPr>
            <a:picLocks noChangeAspect="1"/>
          </p:cNvPicPr>
          <p:nvPr/>
        </p:nvPicPr>
        <p:blipFill>
          <a:blip r:embed="rId2"/>
          <a:stretch>
            <a:fillRect/>
          </a:stretch>
        </p:blipFill>
        <p:spPr>
          <a:xfrm>
            <a:off x="127001"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775FDE9-E5C7-4417-976D-A9B94065A805}"/>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7" name="Image 6">
            <a:extLst>
              <a:ext uri="{FF2B5EF4-FFF2-40B4-BE49-F238E27FC236}">
                <a16:creationId xmlns:a16="http://schemas.microsoft.com/office/drawing/2014/main" id="{AEEB6BBA-461F-4825-9971-FB789FC53D0E}"/>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376119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6B456B7-3144-4F1E-A4C0-D909A32E265C}"/>
              </a:ext>
            </a:extLst>
          </p:cNvPr>
          <p:cNvPicPr>
            <a:picLocks noChangeAspect="1"/>
          </p:cNvPicPr>
          <p:nvPr/>
        </p:nvPicPr>
        <p:blipFill>
          <a:blip r:embed="rId2"/>
          <a:stretch>
            <a:fillRect/>
          </a:stretch>
        </p:blipFill>
        <p:spPr>
          <a:xfrm>
            <a:off x="317500" y="1143000"/>
            <a:ext cx="5875986" cy="1905000"/>
          </a:xfrm>
          <a:prstGeom prst="rect">
            <a:avLst/>
          </a:prstGeom>
        </p:spPr>
      </p:pic>
      <p:pic>
        <p:nvPicPr>
          <p:cNvPr id="7" name="Image 6">
            <a:extLst>
              <a:ext uri="{FF2B5EF4-FFF2-40B4-BE49-F238E27FC236}">
                <a16:creationId xmlns:a16="http://schemas.microsoft.com/office/drawing/2014/main" id="{05C81BC0-7537-4348-B0FD-A7962EBF0BF7}"/>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187891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28560E51-A4E9-4524-91D4-17DA9BCD5E6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22958574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5688</TotalTime>
  <Words>658</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EURRUB - Historical &amp; Planned</vt:lpstr>
      <vt:lpstr>EURRUB - Synthesis</vt:lpstr>
      <vt:lpstr>EURRUB - 2016</vt:lpstr>
      <vt:lpstr>EURUSD - Historical &amp; Planned</vt:lpstr>
      <vt:lpstr>EURUSD - Synthesis</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701</cp:revision>
  <cp:lastPrinted>2012-02-01T10:00:25Z</cp:lastPrinted>
  <dcterms:created xsi:type="dcterms:W3CDTF">2010-04-23T15:09:35Z</dcterms:created>
  <dcterms:modified xsi:type="dcterms:W3CDTF">2021-03-04T14:41:13Z</dcterms:modified>
</cp:coreProperties>
</file>