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B28FCE33-F8EF-4746-947F-663B6B8CACC9}"/>
              </a:ext>
            </a:extLst>
          </p:cNvPr>
          <p:cNvPicPr>
            <a:picLocks noChangeAspect="1"/>
          </p:cNvPicPr>
          <p:nvPr/>
        </p:nvPicPr>
        <p:blipFill>
          <a:blip r:embed="rId2"/>
          <a:stretch>
            <a:fillRect/>
          </a:stretch>
        </p:blipFill>
        <p:spPr>
          <a:xfrm>
            <a:off x="825500" y="1293950"/>
            <a:ext cx="7382896" cy="5005250"/>
          </a:xfrm>
          <a:prstGeom prst="rect">
            <a:avLst/>
          </a:prstGeom>
        </p:spPr>
      </p:pic>
    </p:spTree>
    <p:extLst>
      <p:ext uri="{BB962C8B-B14F-4D97-AF65-F5344CB8AC3E}">
        <p14:creationId xmlns:p14="http://schemas.microsoft.com/office/powerpoint/2010/main" val="44679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8" name="Image 7">
            <a:extLst>
              <a:ext uri="{FF2B5EF4-FFF2-40B4-BE49-F238E27FC236}">
                <a16:creationId xmlns:a16="http://schemas.microsoft.com/office/drawing/2014/main" id="{9CD49974-D930-400F-A62E-3CE3151018A3}"/>
              </a:ext>
            </a:extLst>
          </p:cNvPr>
          <p:cNvPicPr>
            <a:picLocks noChangeAspect="1"/>
          </p:cNvPicPr>
          <p:nvPr/>
        </p:nvPicPr>
        <p:blipFill>
          <a:blip r:embed="rId2"/>
          <a:stretch>
            <a:fillRect/>
          </a:stretch>
        </p:blipFill>
        <p:spPr>
          <a:xfrm>
            <a:off x="4749800" y="2349500"/>
            <a:ext cx="4212701" cy="3603048"/>
          </a:xfrm>
          <a:prstGeom prst="rect">
            <a:avLst/>
          </a:prstGeom>
        </p:spPr>
      </p:pic>
      <p:pic>
        <p:nvPicPr>
          <p:cNvPr id="9" name="Image 8">
            <a:extLst>
              <a:ext uri="{FF2B5EF4-FFF2-40B4-BE49-F238E27FC236}">
                <a16:creationId xmlns:a16="http://schemas.microsoft.com/office/drawing/2014/main" id="{E83B5AF1-803B-4BE0-A729-F026B7B84FE6}"/>
              </a:ext>
            </a:extLst>
          </p:cNvPr>
          <p:cNvPicPr>
            <a:picLocks noChangeAspect="1"/>
          </p:cNvPicPr>
          <p:nvPr/>
        </p:nvPicPr>
        <p:blipFill>
          <a:blip r:embed="rId3"/>
          <a:stretch>
            <a:fillRect/>
          </a:stretch>
        </p:blipFill>
        <p:spPr>
          <a:xfrm>
            <a:off x="228235" y="2349500"/>
            <a:ext cx="4212701" cy="3596952"/>
          </a:xfrm>
          <a:prstGeom prst="rect">
            <a:avLst/>
          </a:prstGeom>
        </p:spPr>
      </p:pic>
    </p:spTree>
    <p:extLst>
      <p:ext uri="{BB962C8B-B14F-4D97-AF65-F5344CB8AC3E}">
        <p14:creationId xmlns:p14="http://schemas.microsoft.com/office/powerpoint/2010/main" val="15307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CA29D434-1D43-4E78-B50F-AB1884C79EC8}"/>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46E01EE5-13B3-45AE-8135-99A77F44F29F}"/>
              </a:ext>
            </a:extLst>
          </p:cNvPr>
          <p:cNvPicPr>
            <a:picLocks noChangeAspect="1"/>
          </p:cNvPicPr>
          <p:nvPr/>
        </p:nvPicPr>
        <p:blipFill>
          <a:blip r:embed="rId3"/>
          <a:stretch>
            <a:fillRect/>
          </a:stretch>
        </p:blipFill>
        <p:spPr>
          <a:xfrm>
            <a:off x="4749800" y="2367790"/>
            <a:ext cx="4212701" cy="3603048"/>
          </a:xfrm>
          <a:prstGeom prst="rect">
            <a:avLst/>
          </a:prstGeom>
        </p:spPr>
      </p:pic>
    </p:spTree>
    <p:extLst>
      <p:ext uri="{BB962C8B-B14F-4D97-AF65-F5344CB8AC3E}">
        <p14:creationId xmlns:p14="http://schemas.microsoft.com/office/powerpoint/2010/main" val="329001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2D98F2E0-2795-45FB-8AFE-D2B4B617EBFB}"/>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3D1C5469-B574-4AE8-8FF0-7A6BBBCD81DA}"/>
              </a:ext>
            </a:extLst>
          </p:cNvPr>
          <p:cNvPicPr>
            <a:picLocks noChangeAspect="1"/>
          </p:cNvPicPr>
          <p:nvPr/>
        </p:nvPicPr>
        <p:blipFill>
          <a:blip r:embed="rId3"/>
          <a:stretch>
            <a:fillRect/>
          </a:stretch>
        </p:blipFill>
        <p:spPr>
          <a:xfrm>
            <a:off x="4749800" y="2349500"/>
            <a:ext cx="4212701" cy="3554276"/>
          </a:xfrm>
          <a:prstGeom prst="rect">
            <a:avLst/>
          </a:prstGeom>
        </p:spPr>
      </p:pic>
    </p:spTree>
    <p:extLst>
      <p:ext uri="{BB962C8B-B14F-4D97-AF65-F5344CB8AC3E}">
        <p14:creationId xmlns:p14="http://schemas.microsoft.com/office/powerpoint/2010/main" val="109786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CA13A79-7AEA-4D63-95A8-212258C3771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22969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56FE7E2-CDF4-45C5-82E0-603CC489761B}"/>
              </a:ext>
            </a:extLst>
          </p:cNvPr>
          <p:cNvPicPr>
            <a:picLocks noChangeAspect="1"/>
          </p:cNvPicPr>
          <p:nvPr/>
        </p:nvPicPr>
        <p:blipFill>
          <a:blip r:embed="rId2"/>
          <a:stretch>
            <a:fillRect/>
          </a:stretch>
        </p:blipFill>
        <p:spPr>
          <a:xfrm>
            <a:off x="825500" y="1270000"/>
            <a:ext cx="7407282" cy="5096698"/>
          </a:xfrm>
          <a:prstGeom prst="rect">
            <a:avLst/>
          </a:prstGeom>
        </p:spPr>
      </p:pic>
    </p:spTree>
    <p:extLst>
      <p:ext uri="{BB962C8B-B14F-4D97-AF65-F5344CB8AC3E}">
        <p14:creationId xmlns:p14="http://schemas.microsoft.com/office/powerpoint/2010/main" val="3154572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CFC1465E-E09A-42B8-9623-167D5E005132}"/>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E7AAA5F9-FB40-4E6A-879F-F2027B2158A5}"/>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16216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16C7AF59-C8AE-4489-BE76-980D505CE409}"/>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25F76D51-3F82-48A2-8B83-0354B81D84D8}"/>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204119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E1BDBF74-2AB9-48DF-8311-307F86FF03B5}"/>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9" name="Image 8">
            <a:extLst>
              <a:ext uri="{FF2B5EF4-FFF2-40B4-BE49-F238E27FC236}">
                <a16:creationId xmlns:a16="http://schemas.microsoft.com/office/drawing/2014/main" id="{28F7E10A-5D67-46AB-B1C8-E6E77133B38A}"/>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330912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673459D-B55A-4980-9E47-EA64F2311F8E}"/>
              </a:ext>
            </a:extLst>
          </p:cNvPr>
          <p:cNvPicPr>
            <a:picLocks noChangeAspect="1"/>
          </p:cNvPicPr>
          <p:nvPr/>
        </p:nvPicPr>
        <p:blipFill>
          <a:blip r:embed="rId2"/>
          <a:stretch>
            <a:fillRect/>
          </a:stretch>
        </p:blipFill>
        <p:spPr>
          <a:xfrm>
            <a:off x="66675" y="1508078"/>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A27EFF8-5D6D-4DFE-8D19-A629BC86342F}"/>
              </a:ext>
            </a:extLst>
          </p:cNvPr>
          <p:cNvPicPr>
            <a:picLocks noChangeAspect="1"/>
          </p:cNvPicPr>
          <p:nvPr/>
        </p:nvPicPr>
        <p:blipFill>
          <a:blip r:embed="rId2"/>
          <a:stretch>
            <a:fillRect/>
          </a:stretch>
        </p:blipFill>
        <p:spPr>
          <a:xfrm>
            <a:off x="100012" y="1524000"/>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756D28A-E3ED-43D9-89CF-97243F5A9C28}"/>
              </a:ext>
            </a:extLst>
          </p:cNvPr>
          <p:cNvPicPr>
            <a:picLocks noChangeAspect="1"/>
          </p:cNvPicPr>
          <p:nvPr/>
        </p:nvPicPr>
        <p:blipFill>
          <a:blip r:embed="rId2"/>
          <a:stretch>
            <a:fillRect/>
          </a:stretch>
        </p:blipFill>
        <p:spPr>
          <a:xfrm>
            <a:off x="3429000" y="3175000"/>
            <a:ext cx="5249610" cy="3429000"/>
          </a:xfrm>
          <a:prstGeom prst="rect">
            <a:avLst/>
          </a:prstGeom>
        </p:spPr>
      </p:pic>
      <p:pic>
        <p:nvPicPr>
          <p:cNvPr id="8" name="Image 7">
            <a:extLst>
              <a:ext uri="{FF2B5EF4-FFF2-40B4-BE49-F238E27FC236}">
                <a16:creationId xmlns:a16="http://schemas.microsoft.com/office/drawing/2014/main" id="{474E27C0-FF03-4FF9-BDE9-AFC6B5D027F2}"/>
              </a:ext>
            </a:extLst>
          </p:cNvPr>
          <p:cNvPicPr>
            <a:picLocks noChangeAspect="1"/>
          </p:cNvPicPr>
          <p:nvPr/>
        </p:nvPicPr>
        <p:blipFill>
          <a:blip r:embed="rId3"/>
          <a:stretch>
            <a:fillRect/>
          </a:stretch>
        </p:blipFill>
        <p:spPr>
          <a:xfrm>
            <a:off x="414271" y="1165007"/>
            <a:ext cx="6257925" cy="1847850"/>
          </a:xfrm>
          <a:prstGeom prst="rect">
            <a:avLst/>
          </a:prstGeom>
        </p:spPr>
      </p:pic>
    </p:spTree>
    <p:extLst>
      <p:ext uri="{BB962C8B-B14F-4D97-AF65-F5344CB8AC3E}">
        <p14:creationId xmlns:p14="http://schemas.microsoft.com/office/powerpoint/2010/main" val="395286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5180FDC-A4B1-4A74-9022-1C9340710287}"/>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8829E4B9-4A37-45DD-B7AA-1F490E75FA56}"/>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42204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A1E12CD-9C69-4AE0-8DDD-00B11121885E}"/>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160855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700</cp:revision>
  <cp:lastPrinted>2012-02-01T10:00:25Z</cp:lastPrinted>
  <dcterms:created xsi:type="dcterms:W3CDTF">2010-04-23T15:09:35Z</dcterms:created>
  <dcterms:modified xsi:type="dcterms:W3CDTF">2021-04-08T15:04:53Z</dcterms:modified>
</cp:coreProperties>
</file>