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04/05/2021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E9424469-71CA-4C30-9C62-10AD2E0302F0}"/>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153357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6" name="Image 5">
            <a:extLst>
              <a:ext uri="{FF2B5EF4-FFF2-40B4-BE49-F238E27FC236}">
                <a16:creationId xmlns:a16="http://schemas.microsoft.com/office/drawing/2014/main" id="{D16CFF51-3240-4E17-A356-7F5E8D82FC8F}"/>
              </a:ext>
            </a:extLst>
          </p:cNvPr>
          <p:cNvPicPr>
            <a:picLocks noChangeAspect="1"/>
          </p:cNvPicPr>
          <p:nvPr/>
        </p:nvPicPr>
        <p:blipFill>
          <a:blip r:embed="rId2"/>
          <a:stretch>
            <a:fillRect/>
          </a:stretch>
        </p:blipFill>
        <p:spPr>
          <a:xfrm>
            <a:off x="228235" y="2335628"/>
            <a:ext cx="4212701" cy="3596952"/>
          </a:xfrm>
          <a:prstGeom prst="rect">
            <a:avLst/>
          </a:prstGeom>
        </p:spPr>
      </p:pic>
      <p:pic>
        <p:nvPicPr>
          <p:cNvPr id="8" name="Image 7">
            <a:extLst>
              <a:ext uri="{FF2B5EF4-FFF2-40B4-BE49-F238E27FC236}">
                <a16:creationId xmlns:a16="http://schemas.microsoft.com/office/drawing/2014/main" id="{5E6476F4-7AA4-4451-AA9C-9EA72B70D2F6}"/>
              </a:ext>
            </a:extLst>
          </p:cNvPr>
          <p:cNvPicPr>
            <a:picLocks noChangeAspect="1"/>
          </p:cNvPicPr>
          <p:nvPr/>
        </p:nvPicPr>
        <p:blipFill>
          <a:blip r:embed="rId3"/>
          <a:stretch>
            <a:fillRect/>
          </a:stretch>
        </p:blipFill>
        <p:spPr>
          <a:xfrm>
            <a:off x="4749800" y="2351809"/>
            <a:ext cx="4206605" cy="3578662"/>
          </a:xfrm>
          <a:prstGeom prst="rect">
            <a:avLst/>
          </a:prstGeom>
        </p:spPr>
      </p:pic>
    </p:spTree>
    <p:extLst>
      <p:ext uri="{BB962C8B-B14F-4D97-AF65-F5344CB8AC3E}">
        <p14:creationId xmlns:p14="http://schemas.microsoft.com/office/powerpoint/2010/main" val="2425606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2D299F60-28E3-4EDA-AC6B-E0F2FA11D2C9}"/>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047652B0-EEDE-4817-9282-7E824CBEA89B}"/>
              </a:ext>
            </a:extLst>
          </p:cNvPr>
          <p:cNvPicPr>
            <a:picLocks noChangeAspect="1"/>
          </p:cNvPicPr>
          <p:nvPr/>
        </p:nvPicPr>
        <p:blipFill>
          <a:blip r:embed="rId3"/>
          <a:stretch>
            <a:fillRect/>
          </a:stretch>
        </p:blipFill>
        <p:spPr>
          <a:xfrm>
            <a:off x="4749800" y="2349500"/>
            <a:ext cx="4212701" cy="3542083"/>
          </a:xfrm>
          <a:prstGeom prst="rect">
            <a:avLst/>
          </a:prstGeom>
        </p:spPr>
      </p:pic>
    </p:spTree>
    <p:extLst>
      <p:ext uri="{BB962C8B-B14F-4D97-AF65-F5344CB8AC3E}">
        <p14:creationId xmlns:p14="http://schemas.microsoft.com/office/powerpoint/2010/main" val="126790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4" name="EURGBP_ImageBLEND">
            <a:extLst>
              <a:ext uri="{FF2B5EF4-FFF2-40B4-BE49-F238E27FC236}">
                <a16:creationId xmlns:a16="http://schemas.microsoft.com/office/drawing/2014/main" id="{F90DE2AF-0B9B-4E6A-BBCE-2EB80417C835}"/>
              </a:ext>
            </a:extLst>
          </p:cNvPr>
          <p:cNvPicPr>
            <a:picLocks noChangeAspect="1"/>
          </p:cNvPicPr>
          <p:nvPr/>
        </p:nvPicPr>
        <p:blipFill>
          <a:blip r:embed="rId2"/>
          <a:stretch>
            <a:fillRect/>
          </a:stretch>
        </p:blipFill>
        <p:spPr>
          <a:xfrm>
            <a:off x="4749800" y="2349500"/>
            <a:ext cx="4204716" cy="3570732"/>
          </a:xfrm>
          <a:prstGeom prst="rect">
            <a:avLst/>
          </a:prstGeom>
        </p:spPr>
      </p:pic>
      <p:pic>
        <p:nvPicPr>
          <p:cNvPr id="6" name="Image 5">
            <a:extLst>
              <a:ext uri="{FF2B5EF4-FFF2-40B4-BE49-F238E27FC236}">
                <a16:creationId xmlns:a16="http://schemas.microsoft.com/office/drawing/2014/main" id="{59F24E79-26BC-4C5E-B5B9-6B047E208A74}"/>
              </a:ext>
            </a:extLst>
          </p:cNvPr>
          <p:cNvPicPr>
            <a:picLocks noChangeAspect="1"/>
          </p:cNvPicPr>
          <p:nvPr/>
        </p:nvPicPr>
        <p:blipFill>
          <a:blip r:embed="rId3"/>
          <a:stretch>
            <a:fillRect/>
          </a:stretch>
        </p:blipFill>
        <p:spPr>
          <a:xfrm>
            <a:off x="236220" y="2349500"/>
            <a:ext cx="4212701" cy="3596952"/>
          </a:xfrm>
          <a:prstGeom prst="rect">
            <a:avLst/>
          </a:prstGeom>
        </p:spPr>
      </p:pic>
    </p:spTree>
    <p:extLst>
      <p:ext uri="{BB962C8B-B14F-4D97-AF65-F5344CB8AC3E}">
        <p14:creationId xmlns:p14="http://schemas.microsoft.com/office/powerpoint/2010/main" val="2977030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93B589A-159B-496E-AD77-1A15106F23C5}"/>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90512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03AE3301-2302-45DF-A637-3E6A1B6508B3}"/>
              </a:ext>
            </a:extLst>
          </p:cNvPr>
          <p:cNvPicPr>
            <a:picLocks noChangeAspect="1"/>
          </p:cNvPicPr>
          <p:nvPr/>
        </p:nvPicPr>
        <p:blipFill>
          <a:blip r:embed="rId2"/>
          <a:stretch>
            <a:fillRect/>
          </a:stretch>
        </p:blipFill>
        <p:spPr>
          <a:xfrm>
            <a:off x="825500" y="1270000"/>
            <a:ext cx="7382896" cy="4993057"/>
          </a:xfrm>
          <a:prstGeom prst="rect">
            <a:avLst/>
          </a:prstGeom>
        </p:spPr>
      </p:pic>
    </p:spTree>
    <p:extLst>
      <p:ext uri="{BB962C8B-B14F-4D97-AF65-F5344CB8AC3E}">
        <p14:creationId xmlns:p14="http://schemas.microsoft.com/office/powerpoint/2010/main" val="4217466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8" name="Image 7">
            <a:extLst>
              <a:ext uri="{FF2B5EF4-FFF2-40B4-BE49-F238E27FC236}">
                <a16:creationId xmlns:a16="http://schemas.microsoft.com/office/drawing/2014/main" id="{8052D859-4591-42AA-A0C7-C21C342D95F6}"/>
              </a:ext>
            </a:extLst>
          </p:cNvPr>
          <p:cNvPicPr>
            <a:picLocks noChangeAspect="1"/>
          </p:cNvPicPr>
          <p:nvPr/>
        </p:nvPicPr>
        <p:blipFill>
          <a:blip r:embed="rId2"/>
          <a:stretch>
            <a:fillRect/>
          </a:stretch>
        </p:blipFill>
        <p:spPr>
          <a:xfrm>
            <a:off x="232227" y="2349500"/>
            <a:ext cx="4212701" cy="3596952"/>
          </a:xfrm>
          <a:prstGeom prst="rect">
            <a:avLst/>
          </a:prstGeom>
        </p:spPr>
      </p:pic>
      <p:pic>
        <p:nvPicPr>
          <p:cNvPr id="10" name="Image 9">
            <a:extLst>
              <a:ext uri="{FF2B5EF4-FFF2-40B4-BE49-F238E27FC236}">
                <a16:creationId xmlns:a16="http://schemas.microsoft.com/office/drawing/2014/main" id="{268C8689-DAFA-4AF9-AA79-6585E054F499}"/>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2321666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AD4C92E3-9FFB-415A-AF67-2E9400FE6E66}"/>
              </a:ext>
            </a:extLst>
          </p:cNvPr>
          <p:cNvPicPr>
            <a:picLocks noChangeAspect="1"/>
          </p:cNvPicPr>
          <p:nvPr/>
        </p:nvPicPr>
        <p:blipFill>
          <a:blip r:embed="rId2"/>
          <a:stretch>
            <a:fillRect/>
          </a:stretch>
        </p:blipFill>
        <p:spPr>
          <a:xfrm>
            <a:off x="236220" y="2349500"/>
            <a:ext cx="4200508" cy="3535986"/>
          </a:xfrm>
          <a:prstGeom prst="rect">
            <a:avLst/>
          </a:prstGeom>
        </p:spPr>
      </p:pic>
      <p:pic>
        <p:nvPicPr>
          <p:cNvPr id="8" name="Image 7">
            <a:extLst>
              <a:ext uri="{FF2B5EF4-FFF2-40B4-BE49-F238E27FC236}">
                <a16:creationId xmlns:a16="http://schemas.microsoft.com/office/drawing/2014/main" id="{1EC39B7B-7CE6-4F42-A2DA-0706FC41A6C2}"/>
              </a:ext>
            </a:extLst>
          </p:cNvPr>
          <p:cNvPicPr>
            <a:picLocks noChangeAspect="1"/>
          </p:cNvPicPr>
          <p:nvPr/>
        </p:nvPicPr>
        <p:blipFill>
          <a:blip r:embed="rId3"/>
          <a:stretch>
            <a:fillRect/>
          </a:stretch>
        </p:blipFill>
        <p:spPr>
          <a:xfrm>
            <a:off x="4749800" y="2349500"/>
            <a:ext cx="4212701" cy="3535986"/>
          </a:xfrm>
          <a:prstGeom prst="rect">
            <a:avLst/>
          </a:prstGeom>
        </p:spPr>
      </p:pic>
    </p:spTree>
    <p:extLst>
      <p:ext uri="{BB962C8B-B14F-4D97-AF65-F5344CB8AC3E}">
        <p14:creationId xmlns:p14="http://schemas.microsoft.com/office/powerpoint/2010/main" val="231897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CF6263B0-32F2-4E49-B235-6A7EDEEFA646}"/>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A9497FE5-084B-483F-ABAC-4C811EEFE4FB}"/>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45638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25A8CDDF-48C9-437C-9A21-DEE54B97866F}"/>
              </a:ext>
            </a:extLst>
          </p:cNvPr>
          <p:cNvPicPr>
            <a:picLocks noChangeAspect="1"/>
          </p:cNvPicPr>
          <p:nvPr/>
        </p:nvPicPr>
        <p:blipFill>
          <a:blip r:embed="rId2"/>
          <a:stretch>
            <a:fillRect/>
          </a:stretch>
        </p:blipFill>
        <p:spPr>
          <a:xfrm>
            <a:off x="29731" y="1535240"/>
            <a:ext cx="9077325" cy="1543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04DABEE4-3574-46F6-936D-64779A59D9FD}"/>
              </a:ext>
            </a:extLst>
          </p:cNvPr>
          <p:cNvPicPr>
            <a:picLocks noChangeAspect="1"/>
          </p:cNvPicPr>
          <p:nvPr/>
        </p:nvPicPr>
        <p:blipFill>
          <a:blip r:embed="rId2"/>
          <a:stretch>
            <a:fillRect/>
          </a:stretch>
        </p:blipFill>
        <p:spPr>
          <a:xfrm>
            <a:off x="100011" y="1514688"/>
            <a:ext cx="8943975" cy="1543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5667AA35-EA9C-4857-A302-BB56E35815DF}"/>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7E53C76D-3224-4ED5-9956-6164808FF64E}"/>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165864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7300C14-7940-4F37-8A30-351052A728D6}"/>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BCFA0C42-77E8-4645-896F-5A7A517BA159}"/>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277848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0FC4D494-6D83-4905-8593-F2AF35BD0130}"/>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23536750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5690</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- 2019</vt:lpstr>
      <vt:lpstr>EURGBP - 2020</vt:lpstr>
      <vt:lpstr>EURGBP - 2021</vt:lpstr>
      <vt:lpstr>EURUSD - Historical &amp; Planned</vt:lpstr>
      <vt:lpstr>EURUSD - Synthesis</vt:lpstr>
      <vt:lpstr>EURUSD - 2019</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700</cp:revision>
  <cp:lastPrinted>2012-02-01T10:00:25Z</cp:lastPrinted>
  <dcterms:created xsi:type="dcterms:W3CDTF">2010-04-23T15:09:35Z</dcterms:created>
  <dcterms:modified xsi:type="dcterms:W3CDTF">2021-05-04T10:37:23Z</dcterms:modified>
</cp:coreProperties>
</file>