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03/06/2021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6/3/2021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6/3/2021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6/3/2021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6/3/2021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6/3/2021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6/3/2021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6/3/2021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6/3/2021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6/3/2021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6/3/2021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6/3/2021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6/3/2021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0D1E541A-B13A-468D-9AA6-A9B28167C971}"/>
              </a:ext>
            </a:extLst>
          </p:cNvPr>
          <p:cNvPicPr>
            <a:picLocks noChangeAspect="1"/>
          </p:cNvPicPr>
          <p:nvPr/>
        </p:nvPicPr>
        <p:blipFill>
          <a:blip r:embed="rId2"/>
          <a:stretch>
            <a:fillRect/>
          </a:stretch>
        </p:blipFill>
        <p:spPr>
          <a:xfrm>
            <a:off x="825500" y="1270000"/>
            <a:ext cx="7382896" cy="5005250"/>
          </a:xfrm>
          <a:prstGeom prst="rect">
            <a:avLst/>
          </a:prstGeom>
        </p:spPr>
      </p:pic>
    </p:spTree>
    <p:extLst>
      <p:ext uri="{BB962C8B-B14F-4D97-AF65-F5344CB8AC3E}">
        <p14:creationId xmlns:p14="http://schemas.microsoft.com/office/powerpoint/2010/main" val="4080915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6" name="Image 5">
            <a:extLst>
              <a:ext uri="{FF2B5EF4-FFF2-40B4-BE49-F238E27FC236}">
                <a16:creationId xmlns:a16="http://schemas.microsoft.com/office/drawing/2014/main" id="{0573E863-8CC7-48E1-919B-090796A947CB}"/>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BBF7E556-0CF6-490D-ACF3-529CADC33FA5}"/>
              </a:ext>
            </a:extLst>
          </p:cNvPr>
          <p:cNvPicPr>
            <a:picLocks noChangeAspect="1"/>
          </p:cNvPicPr>
          <p:nvPr/>
        </p:nvPicPr>
        <p:blipFill>
          <a:blip r:embed="rId3"/>
          <a:stretch>
            <a:fillRect/>
          </a:stretch>
        </p:blipFill>
        <p:spPr>
          <a:xfrm>
            <a:off x="4754008" y="2342842"/>
            <a:ext cx="4200508" cy="3603610"/>
          </a:xfrm>
          <a:prstGeom prst="rect">
            <a:avLst/>
          </a:prstGeom>
        </p:spPr>
      </p:pic>
    </p:spTree>
    <p:extLst>
      <p:ext uri="{BB962C8B-B14F-4D97-AF65-F5344CB8AC3E}">
        <p14:creationId xmlns:p14="http://schemas.microsoft.com/office/powerpoint/2010/main" val="3762702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6" name="Image 5">
            <a:extLst>
              <a:ext uri="{FF2B5EF4-FFF2-40B4-BE49-F238E27FC236}">
                <a16:creationId xmlns:a16="http://schemas.microsoft.com/office/drawing/2014/main" id="{A2D35132-7A29-4F1F-9E4C-B70B9BAA5120}"/>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8" name="Image 7">
            <a:extLst>
              <a:ext uri="{FF2B5EF4-FFF2-40B4-BE49-F238E27FC236}">
                <a16:creationId xmlns:a16="http://schemas.microsoft.com/office/drawing/2014/main" id="{D656F4A3-7B43-4393-8C60-D4BB0B9C0365}"/>
              </a:ext>
            </a:extLst>
          </p:cNvPr>
          <p:cNvPicPr>
            <a:picLocks noChangeAspect="1"/>
          </p:cNvPicPr>
          <p:nvPr/>
        </p:nvPicPr>
        <p:blipFill>
          <a:blip r:embed="rId3"/>
          <a:stretch>
            <a:fillRect/>
          </a:stretch>
        </p:blipFill>
        <p:spPr>
          <a:xfrm>
            <a:off x="4749800" y="2355597"/>
            <a:ext cx="4206605" cy="3578662"/>
          </a:xfrm>
          <a:prstGeom prst="rect">
            <a:avLst/>
          </a:prstGeom>
        </p:spPr>
      </p:pic>
    </p:spTree>
    <p:extLst>
      <p:ext uri="{BB962C8B-B14F-4D97-AF65-F5344CB8AC3E}">
        <p14:creationId xmlns:p14="http://schemas.microsoft.com/office/powerpoint/2010/main" val="4137965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6" name="Image 5">
            <a:extLst>
              <a:ext uri="{FF2B5EF4-FFF2-40B4-BE49-F238E27FC236}">
                <a16:creationId xmlns:a16="http://schemas.microsoft.com/office/drawing/2014/main" id="{6B293D82-3F1A-40BC-BFAA-EA1ECB28EA40}"/>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9CA0CD99-7B60-4195-89E5-42B8B7EDAEBA}"/>
              </a:ext>
            </a:extLst>
          </p:cNvPr>
          <p:cNvPicPr>
            <a:picLocks noChangeAspect="1"/>
          </p:cNvPicPr>
          <p:nvPr/>
        </p:nvPicPr>
        <p:blipFill>
          <a:blip r:embed="rId3"/>
          <a:stretch>
            <a:fillRect/>
          </a:stretch>
        </p:blipFill>
        <p:spPr>
          <a:xfrm>
            <a:off x="4749800" y="2361693"/>
            <a:ext cx="4206605" cy="3584759"/>
          </a:xfrm>
          <a:prstGeom prst="rect">
            <a:avLst/>
          </a:prstGeom>
        </p:spPr>
      </p:pic>
    </p:spTree>
    <p:extLst>
      <p:ext uri="{BB962C8B-B14F-4D97-AF65-F5344CB8AC3E}">
        <p14:creationId xmlns:p14="http://schemas.microsoft.com/office/powerpoint/2010/main" val="2601872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AD415BA4-54D9-467C-B58E-3E65F85D4DA3}"/>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778006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5D5D9235-A66F-4842-966E-D9EE4B307CA7}"/>
              </a:ext>
            </a:extLst>
          </p:cNvPr>
          <p:cNvPicPr>
            <a:picLocks noChangeAspect="1"/>
          </p:cNvPicPr>
          <p:nvPr/>
        </p:nvPicPr>
        <p:blipFill>
          <a:blip r:embed="rId2"/>
          <a:stretch>
            <a:fillRect/>
          </a:stretch>
        </p:blipFill>
        <p:spPr>
          <a:xfrm>
            <a:off x="825500" y="1270000"/>
            <a:ext cx="7382896" cy="5029200"/>
          </a:xfrm>
          <a:prstGeom prst="rect">
            <a:avLst/>
          </a:prstGeom>
        </p:spPr>
      </p:pic>
    </p:spTree>
    <p:extLst>
      <p:ext uri="{BB962C8B-B14F-4D97-AF65-F5344CB8AC3E}">
        <p14:creationId xmlns:p14="http://schemas.microsoft.com/office/powerpoint/2010/main" val="1917250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6" name="Image 5">
            <a:extLst>
              <a:ext uri="{FF2B5EF4-FFF2-40B4-BE49-F238E27FC236}">
                <a16:creationId xmlns:a16="http://schemas.microsoft.com/office/drawing/2014/main" id="{39ECD456-7AE1-433C-A7E9-DB2654161461}"/>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683D0337-8157-44A7-8AD7-1D78E3F53BDB}"/>
              </a:ext>
            </a:extLst>
          </p:cNvPr>
          <p:cNvPicPr>
            <a:picLocks noChangeAspect="1"/>
          </p:cNvPicPr>
          <p:nvPr/>
        </p:nvPicPr>
        <p:blipFill>
          <a:blip r:embed="rId3"/>
          <a:stretch>
            <a:fillRect/>
          </a:stretch>
        </p:blipFill>
        <p:spPr>
          <a:xfrm>
            <a:off x="4754008" y="2349500"/>
            <a:ext cx="4200508" cy="3596952"/>
          </a:xfrm>
          <a:prstGeom prst="rect">
            <a:avLst/>
          </a:prstGeom>
        </p:spPr>
      </p:pic>
    </p:spTree>
    <p:extLst>
      <p:ext uri="{BB962C8B-B14F-4D97-AF65-F5344CB8AC3E}">
        <p14:creationId xmlns:p14="http://schemas.microsoft.com/office/powerpoint/2010/main" val="1733992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E880B0C8-C614-4ED5-916F-E61F5117C7B8}"/>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55B932CF-7E6F-44E0-98C6-D3FC1998830D}"/>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275266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A1A861F6-8852-40D8-BCF0-A9807559B076}"/>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5EA97DE4-C600-4B9A-BC75-02037E94EAD6}"/>
              </a:ext>
            </a:extLst>
          </p:cNvPr>
          <p:cNvPicPr>
            <a:picLocks noChangeAspect="1"/>
          </p:cNvPicPr>
          <p:nvPr/>
        </p:nvPicPr>
        <p:blipFill>
          <a:blip r:embed="rId3"/>
          <a:stretch>
            <a:fillRect/>
          </a:stretch>
        </p:blipFill>
        <p:spPr>
          <a:xfrm>
            <a:off x="4750047" y="2349500"/>
            <a:ext cx="4206605" cy="3584759"/>
          </a:xfrm>
          <a:prstGeom prst="rect">
            <a:avLst/>
          </a:prstGeom>
        </p:spPr>
      </p:pic>
    </p:spTree>
    <p:extLst>
      <p:ext uri="{BB962C8B-B14F-4D97-AF65-F5344CB8AC3E}">
        <p14:creationId xmlns:p14="http://schemas.microsoft.com/office/powerpoint/2010/main" val="852137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FBA649EB-C705-4A5C-875C-99097B13E299}"/>
              </a:ext>
            </a:extLst>
          </p:cNvPr>
          <p:cNvPicPr>
            <a:picLocks noChangeAspect="1"/>
          </p:cNvPicPr>
          <p:nvPr/>
        </p:nvPicPr>
        <p:blipFill>
          <a:blip r:embed="rId2"/>
          <a:stretch>
            <a:fillRect/>
          </a:stretch>
        </p:blipFill>
        <p:spPr>
          <a:xfrm>
            <a:off x="57797" y="1508078"/>
            <a:ext cx="9077325" cy="1543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A9B3562D-5286-478A-B742-4543CD2927F2}"/>
              </a:ext>
            </a:extLst>
          </p:cNvPr>
          <p:cNvPicPr>
            <a:picLocks noChangeAspect="1"/>
          </p:cNvPicPr>
          <p:nvPr/>
        </p:nvPicPr>
        <p:blipFill>
          <a:blip r:embed="rId2"/>
          <a:stretch>
            <a:fillRect/>
          </a:stretch>
        </p:blipFill>
        <p:spPr>
          <a:xfrm>
            <a:off x="73025" y="1519344"/>
            <a:ext cx="8943975" cy="15430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B899D058-025B-4B46-87D9-4A7BFAF44421}"/>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84741657-60A4-4911-B4BA-B82F8ED084AF}"/>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2823287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BC265336-618B-4D40-A8C3-60C3E5C4D0DA}"/>
              </a:ext>
            </a:extLst>
          </p:cNvPr>
          <p:cNvPicPr>
            <a:picLocks noChangeAspect="1"/>
          </p:cNvPicPr>
          <p:nvPr/>
        </p:nvPicPr>
        <p:blipFill>
          <a:blip r:embed="rId2"/>
          <a:stretch>
            <a:fillRect/>
          </a:stretch>
        </p:blipFill>
        <p:spPr>
          <a:xfrm>
            <a:off x="317500" y="1143000"/>
            <a:ext cx="6484896" cy="1905000"/>
          </a:xfrm>
          <a:prstGeom prst="rect">
            <a:avLst/>
          </a:prstGeom>
        </p:spPr>
      </p:pic>
      <p:pic>
        <p:nvPicPr>
          <p:cNvPr id="7" name="Image 6">
            <a:extLst>
              <a:ext uri="{FF2B5EF4-FFF2-40B4-BE49-F238E27FC236}">
                <a16:creationId xmlns:a16="http://schemas.microsoft.com/office/drawing/2014/main" id="{3E8ED1D1-1A6D-469F-8E31-B6A4C1E5E87A}"/>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3281663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4E70DD40-D367-413B-AFA1-5A1C25A23549}"/>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97644726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5681</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- 2019</vt:lpstr>
      <vt:lpstr>EURGBP - 2020</vt:lpstr>
      <vt:lpstr>EURGBP - 2021</vt:lpstr>
      <vt:lpstr>EURUSD - Historical &amp; Planned</vt:lpstr>
      <vt:lpstr>EURUSD - Synthesis</vt:lpstr>
      <vt:lpstr>EURUSD - 2019</vt:lpstr>
      <vt:lpstr>EURUSD - 2020</vt:lpstr>
      <vt:lpstr>EURUSD - 2021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Anatole Maurel</cp:lastModifiedBy>
  <cp:revision>700</cp:revision>
  <cp:lastPrinted>2012-02-01T10:00:25Z</cp:lastPrinted>
  <dcterms:created xsi:type="dcterms:W3CDTF">2010-04-23T15:09:35Z</dcterms:created>
  <dcterms:modified xsi:type="dcterms:W3CDTF">2021-06-03T10:00:37Z</dcterms:modified>
</cp:coreProperties>
</file>