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3"/>
  </p:notesMasterIdLst>
  <p:sldIdLst>
    <p:sldId id="256" r:id="rId3"/>
    <p:sldId id="466" r:id="rId4"/>
    <p:sldId id="476" r:id="rId5"/>
    <p:sldId id="493" r:id="rId6"/>
    <p:sldId id="494" r:id="rId7"/>
    <p:sldId id="507" r:id="rId8"/>
    <p:sldId id="508" r:id="rId9"/>
    <p:sldId id="470" r:id="rId10"/>
    <p:sldId id="457" r:id="rId11"/>
    <p:sldId id="497" r:id="rId12"/>
    <p:sldId id="499" r:id="rId13"/>
    <p:sldId id="500" r:id="rId14"/>
    <p:sldId id="501" r:id="rId15"/>
    <p:sldId id="456" r:id="rId16"/>
    <p:sldId id="502" r:id="rId17"/>
    <p:sldId id="504" r:id="rId18"/>
    <p:sldId id="505" r:id="rId19"/>
    <p:sldId id="506" r:id="rId20"/>
    <p:sldId id="409" r:id="rId21"/>
    <p:sldId id="410" r:id="rId22"/>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05" d="100"/>
          <a:sy n="105" d="100"/>
        </p:scale>
        <p:origin x="1890"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05/07/2021</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7/5/2021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Picture 2" descr="Fermeture de fin d'année"/>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10905" y="2297839"/>
            <a:ext cx="1815216" cy="1360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7/5/2021</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7/5/2021</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7/5/2021</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7/5/2021</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7/5/2021</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7/5/2021</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7/5/2021</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7/5/2021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7/5/2021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7/5/2021</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Picture 2" descr="Fermeture de fin d'année"/>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935913" y="134574"/>
            <a:ext cx="907608" cy="680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7/5/2021</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7/5/2021</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7/5/2021</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7/5/2021</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7/5/2021</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7/5/2021</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7/5/2021</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7/5/2021</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7/5/2021</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7/5/2021</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7/5/2021</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7/5/2021</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7/5/2021</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7/5/2021</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7/5/2021</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7/5/2021</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7/5/2021</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7/5/2021</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7/5/2021</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7/5/2021</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7/5/2021</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7/5/2021</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7/5/2021</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7/5/2021</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7/5/2021</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7/5/2021</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30/06/2021</a:t>
            </a:r>
          </a:p>
        </p:txBody>
      </p:sp>
      <p:sp>
        <p:nvSpPr>
          <p:cNvPr id="8"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EURGBP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Synthesis</a:t>
            </a:r>
          </a:p>
        </p:txBody>
      </p:sp>
      <p:pic>
        <p:nvPicPr>
          <p:cNvPr id="4" name="Image 3">
            <a:extLst>
              <a:ext uri="{FF2B5EF4-FFF2-40B4-BE49-F238E27FC236}">
                <a16:creationId xmlns:a16="http://schemas.microsoft.com/office/drawing/2014/main" id="{EB7ED426-0204-445D-8284-D0310A51146C}"/>
              </a:ext>
            </a:extLst>
          </p:cNvPr>
          <p:cNvPicPr>
            <a:picLocks noChangeAspect="1"/>
          </p:cNvPicPr>
          <p:nvPr/>
        </p:nvPicPr>
        <p:blipFill>
          <a:blip r:embed="rId2"/>
          <a:stretch>
            <a:fillRect/>
          </a:stretch>
        </p:blipFill>
        <p:spPr>
          <a:xfrm>
            <a:off x="880552" y="1270000"/>
            <a:ext cx="7382896" cy="5029636"/>
          </a:xfrm>
          <a:prstGeom prst="rect">
            <a:avLst/>
          </a:prstGeom>
        </p:spPr>
      </p:pic>
    </p:spTree>
    <p:extLst>
      <p:ext uri="{BB962C8B-B14F-4D97-AF65-F5344CB8AC3E}">
        <p14:creationId xmlns:p14="http://schemas.microsoft.com/office/powerpoint/2010/main" val="16674426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- 2019</a:t>
            </a:r>
          </a:p>
        </p:txBody>
      </p:sp>
      <p:pic>
        <p:nvPicPr>
          <p:cNvPr id="9" name="Image 8">
            <a:extLst>
              <a:ext uri="{FF2B5EF4-FFF2-40B4-BE49-F238E27FC236}">
                <a16:creationId xmlns:a16="http://schemas.microsoft.com/office/drawing/2014/main" id="{AF747AE7-E2F9-4382-95DD-87D5C051309C}"/>
              </a:ext>
            </a:extLst>
          </p:cNvPr>
          <p:cNvPicPr>
            <a:picLocks noChangeAspect="1"/>
          </p:cNvPicPr>
          <p:nvPr/>
        </p:nvPicPr>
        <p:blipFill>
          <a:blip r:embed="rId2"/>
          <a:stretch>
            <a:fillRect/>
          </a:stretch>
        </p:blipFill>
        <p:spPr>
          <a:xfrm>
            <a:off x="240428" y="2344773"/>
            <a:ext cx="4200508" cy="3573935"/>
          </a:xfrm>
          <a:prstGeom prst="rect">
            <a:avLst/>
          </a:prstGeom>
        </p:spPr>
      </p:pic>
      <p:pic>
        <p:nvPicPr>
          <p:cNvPr id="10" name="Image 9">
            <a:extLst>
              <a:ext uri="{FF2B5EF4-FFF2-40B4-BE49-F238E27FC236}">
                <a16:creationId xmlns:a16="http://schemas.microsoft.com/office/drawing/2014/main" id="{F126DBAE-4498-4E73-8587-3B8D9161A6AC}"/>
              </a:ext>
            </a:extLst>
          </p:cNvPr>
          <p:cNvPicPr>
            <a:picLocks noChangeAspect="1"/>
          </p:cNvPicPr>
          <p:nvPr/>
        </p:nvPicPr>
        <p:blipFill>
          <a:blip r:embed="rId3"/>
          <a:stretch>
            <a:fillRect/>
          </a:stretch>
        </p:blipFill>
        <p:spPr>
          <a:xfrm>
            <a:off x="4749800" y="2344773"/>
            <a:ext cx="4206605" cy="3569208"/>
          </a:xfrm>
          <a:prstGeom prst="rect">
            <a:avLst/>
          </a:prstGeom>
        </p:spPr>
      </p:pic>
    </p:spTree>
    <p:extLst>
      <p:ext uri="{BB962C8B-B14F-4D97-AF65-F5344CB8AC3E}">
        <p14:creationId xmlns:p14="http://schemas.microsoft.com/office/powerpoint/2010/main" val="8728768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- 2020</a:t>
            </a:r>
          </a:p>
        </p:txBody>
      </p:sp>
      <p:pic>
        <p:nvPicPr>
          <p:cNvPr id="13" name="Image 12">
            <a:extLst>
              <a:ext uri="{FF2B5EF4-FFF2-40B4-BE49-F238E27FC236}">
                <a16:creationId xmlns:a16="http://schemas.microsoft.com/office/drawing/2014/main" id="{417A4AF7-EDB2-44DE-857C-B0335CE9A318}"/>
              </a:ext>
            </a:extLst>
          </p:cNvPr>
          <p:cNvPicPr>
            <a:picLocks noChangeAspect="1"/>
          </p:cNvPicPr>
          <p:nvPr/>
        </p:nvPicPr>
        <p:blipFill>
          <a:blip r:embed="rId2"/>
          <a:stretch>
            <a:fillRect/>
          </a:stretch>
        </p:blipFill>
        <p:spPr>
          <a:xfrm>
            <a:off x="240428" y="2344773"/>
            <a:ext cx="4200508" cy="3569208"/>
          </a:xfrm>
          <a:prstGeom prst="rect">
            <a:avLst/>
          </a:prstGeom>
        </p:spPr>
      </p:pic>
      <p:pic>
        <p:nvPicPr>
          <p:cNvPr id="14" name="Image 13">
            <a:extLst>
              <a:ext uri="{FF2B5EF4-FFF2-40B4-BE49-F238E27FC236}">
                <a16:creationId xmlns:a16="http://schemas.microsoft.com/office/drawing/2014/main" id="{AE75B3EA-5DC1-4524-9784-F0FDB4B3C410}"/>
              </a:ext>
            </a:extLst>
          </p:cNvPr>
          <p:cNvPicPr>
            <a:picLocks noChangeAspect="1"/>
          </p:cNvPicPr>
          <p:nvPr/>
        </p:nvPicPr>
        <p:blipFill>
          <a:blip r:embed="rId3"/>
          <a:stretch>
            <a:fillRect/>
          </a:stretch>
        </p:blipFill>
        <p:spPr>
          <a:xfrm>
            <a:off x="4749800" y="2344773"/>
            <a:ext cx="4200508" cy="3569208"/>
          </a:xfrm>
          <a:prstGeom prst="rect">
            <a:avLst/>
          </a:prstGeom>
        </p:spPr>
      </p:pic>
    </p:spTree>
    <p:extLst>
      <p:ext uri="{BB962C8B-B14F-4D97-AF65-F5344CB8AC3E}">
        <p14:creationId xmlns:p14="http://schemas.microsoft.com/office/powerpoint/2010/main" val="35571961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- 2021</a:t>
            </a:r>
          </a:p>
        </p:txBody>
      </p:sp>
      <p:pic>
        <p:nvPicPr>
          <p:cNvPr id="7" name="Image 6">
            <a:extLst>
              <a:ext uri="{FF2B5EF4-FFF2-40B4-BE49-F238E27FC236}">
                <a16:creationId xmlns:a16="http://schemas.microsoft.com/office/drawing/2014/main" id="{4DB152AC-49F4-46BE-8190-D11F308A173B}"/>
              </a:ext>
            </a:extLst>
          </p:cNvPr>
          <p:cNvPicPr>
            <a:picLocks noChangeAspect="1"/>
          </p:cNvPicPr>
          <p:nvPr/>
        </p:nvPicPr>
        <p:blipFill>
          <a:blip r:embed="rId2"/>
          <a:stretch>
            <a:fillRect/>
          </a:stretch>
        </p:blipFill>
        <p:spPr>
          <a:xfrm>
            <a:off x="4749799" y="2344773"/>
            <a:ext cx="4206605" cy="3569208"/>
          </a:xfrm>
          <a:prstGeom prst="rect">
            <a:avLst/>
          </a:prstGeom>
        </p:spPr>
      </p:pic>
      <p:pic>
        <p:nvPicPr>
          <p:cNvPr id="8" name="Image 7">
            <a:extLst>
              <a:ext uri="{FF2B5EF4-FFF2-40B4-BE49-F238E27FC236}">
                <a16:creationId xmlns:a16="http://schemas.microsoft.com/office/drawing/2014/main" id="{0C98F1D5-919B-4B15-925D-B3ADC678647F}"/>
              </a:ext>
            </a:extLst>
          </p:cNvPr>
          <p:cNvPicPr>
            <a:picLocks noChangeAspect="1"/>
          </p:cNvPicPr>
          <p:nvPr/>
        </p:nvPicPr>
        <p:blipFill>
          <a:blip r:embed="rId3"/>
          <a:stretch>
            <a:fillRect/>
          </a:stretch>
        </p:blipFill>
        <p:spPr>
          <a:xfrm>
            <a:off x="240428" y="2344773"/>
            <a:ext cx="4200508" cy="3569208"/>
          </a:xfrm>
          <a:prstGeom prst="rect">
            <a:avLst/>
          </a:prstGeom>
        </p:spPr>
      </p:pic>
    </p:spTree>
    <p:extLst>
      <p:ext uri="{BB962C8B-B14F-4D97-AF65-F5344CB8AC3E}">
        <p14:creationId xmlns:p14="http://schemas.microsoft.com/office/powerpoint/2010/main" val="21508176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EURUSD - Historical &amp; Planned</a:t>
            </a:r>
            <a:endParaRPr lang="en-US" dirty="0"/>
          </a:p>
        </p:txBody>
      </p:sp>
      <p:pic>
        <p:nvPicPr>
          <p:cNvPr id="3" name="Image 2">
            <a:extLst>
              <a:ext uri="{FF2B5EF4-FFF2-40B4-BE49-F238E27FC236}">
                <a16:creationId xmlns:a16="http://schemas.microsoft.com/office/drawing/2014/main" id="{31143393-8833-41A0-87ED-A85AE942D350}"/>
              </a:ext>
            </a:extLst>
          </p:cNvPr>
          <p:cNvPicPr>
            <a:picLocks noChangeAspect="1"/>
          </p:cNvPicPr>
          <p:nvPr/>
        </p:nvPicPr>
        <p:blipFill>
          <a:blip r:embed="rId2"/>
          <a:stretch>
            <a:fillRect/>
          </a:stretch>
        </p:blipFill>
        <p:spPr>
          <a:xfrm>
            <a:off x="825500" y="1270000"/>
            <a:ext cx="7379208" cy="5026152"/>
          </a:xfrm>
          <a:prstGeom prst="rect">
            <a:avLst/>
          </a:prstGeom>
        </p:spPr>
      </p:pic>
    </p:spTree>
    <p:extLst>
      <p:ext uri="{BB962C8B-B14F-4D97-AF65-F5344CB8AC3E}">
        <p14:creationId xmlns:p14="http://schemas.microsoft.com/office/powerpoint/2010/main" val="15356194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Synthesis</a:t>
            </a:r>
          </a:p>
        </p:txBody>
      </p:sp>
      <p:pic>
        <p:nvPicPr>
          <p:cNvPr id="4" name="Image 3">
            <a:extLst>
              <a:ext uri="{FF2B5EF4-FFF2-40B4-BE49-F238E27FC236}">
                <a16:creationId xmlns:a16="http://schemas.microsoft.com/office/drawing/2014/main" id="{71DA033D-80EF-440D-8365-45E41E76A162}"/>
              </a:ext>
            </a:extLst>
          </p:cNvPr>
          <p:cNvPicPr>
            <a:picLocks noChangeAspect="1"/>
          </p:cNvPicPr>
          <p:nvPr/>
        </p:nvPicPr>
        <p:blipFill>
          <a:blip r:embed="rId2"/>
          <a:stretch>
            <a:fillRect/>
          </a:stretch>
        </p:blipFill>
        <p:spPr>
          <a:xfrm>
            <a:off x="883600" y="1270000"/>
            <a:ext cx="7376799" cy="5005250"/>
          </a:xfrm>
          <a:prstGeom prst="rect">
            <a:avLst/>
          </a:prstGeom>
        </p:spPr>
      </p:pic>
    </p:spTree>
    <p:extLst>
      <p:ext uri="{BB962C8B-B14F-4D97-AF65-F5344CB8AC3E}">
        <p14:creationId xmlns:p14="http://schemas.microsoft.com/office/powerpoint/2010/main" val="20349707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- 2019</a:t>
            </a:r>
          </a:p>
        </p:txBody>
      </p:sp>
      <p:pic>
        <p:nvPicPr>
          <p:cNvPr id="7" name="Image 6">
            <a:extLst>
              <a:ext uri="{FF2B5EF4-FFF2-40B4-BE49-F238E27FC236}">
                <a16:creationId xmlns:a16="http://schemas.microsoft.com/office/drawing/2014/main" id="{AE7B4EDD-D645-4C16-B69C-FE4D529A6C71}"/>
              </a:ext>
            </a:extLst>
          </p:cNvPr>
          <p:cNvPicPr>
            <a:picLocks noChangeAspect="1"/>
          </p:cNvPicPr>
          <p:nvPr/>
        </p:nvPicPr>
        <p:blipFill>
          <a:blip r:embed="rId2"/>
          <a:stretch>
            <a:fillRect/>
          </a:stretch>
        </p:blipFill>
        <p:spPr>
          <a:xfrm>
            <a:off x="240428" y="2349500"/>
            <a:ext cx="4200508" cy="3569208"/>
          </a:xfrm>
          <a:prstGeom prst="rect">
            <a:avLst/>
          </a:prstGeom>
        </p:spPr>
      </p:pic>
      <p:pic>
        <p:nvPicPr>
          <p:cNvPr id="8" name="Image 7">
            <a:extLst>
              <a:ext uri="{FF2B5EF4-FFF2-40B4-BE49-F238E27FC236}">
                <a16:creationId xmlns:a16="http://schemas.microsoft.com/office/drawing/2014/main" id="{36901CA7-EDF1-49D6-90C8-5653EB1C9988}"/>
              </a:ext>
            </a:extLst>
          </p:cNvPr>
          <p:cNvPicPr>
            <a:picLocks noChangeAspect="1"/>
          </p:cNvPicPr>
          <p:nvPr/>
        </p:nvPicPr>
        <p:blipFill>
          <a:blip r:embed="rId3"/>
          <a:stretch>
            <a:fillRect/>
          </a:stretch>
        </p:blipFill>
        <p:spPr>
          <a:xfrm>
            <a:off x="4749800" y="2347976"/>
            <a:ext cx="4200508" cy="3570732"/>
          </a:xfrm>
          <a:prstGeom prst="rect">
            <a:avLst/>
          </a:prstGeom>
        </p:spPr>
      </p:pic>
    </p:spTree>
    <p:extLst>
      <p:ext uri="{BB962C8B-B14F-4D97-AF65-F5344CB8AC3E}">
        <p14:creationId xmlns:p14="http://schemas.microsoft.com/office/powerpoint/2010/main" val="12003951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- 2020</a:t>
            </a:r>
          </a:p>
        </p:txBody>
      </p:sp>
      <p:pic>
        <p:nvPicPr>
          <p:cNvPr id="5" name="Image 4">
            <a:extLst>
              <a:ext uri="{FF2B5EF4-FFF2-40B4-BE49-F238E27FC236}">
                <a16:creationId xmlns:a16="http://schemas.microsoft.com/office/drawing/2014/main" id="{901618C0-C929-44E9-A3F5-487E50FC4259}"/>
              </a:ext>
            </a:extLst>
          </p:cNvPr>
          <p:cNvPicPr>
            <a:picLocks noChangeAspect="1"/>
          </p:cNvPicPr>
          <p:nvPr/>
        </p:nvPicPr>
        <p:blipFill>
          <a:blip r:embed="rId2"/>
          <a:stretch>
            <a:fillRect/>
          </a:stretch>
        </p:blipFill>
        <p:spPr>
          <a:xfrm>
            <a:off x="234331" y="2346142"/>
            <a:ext cx="4206605" cy="3572566"/>
          </a:xfrm>
          <a:prstGeom prst="rect">
            <a:avLst/>
          </a:prstGeom>
        </p:spPr>
      </p:pic>
      <p:pic>
        <p:nvPicPr>
          <p:cNvPr id="6" name="Image 5">
            <a:extLst>
              <a:ext uri="{FF2B5EF4-FFF2-40B4-BE49-F238E27FC236}">
                <a16:creationId xmlns:a16="http://schemas.microsoft.com/office/drawing/2014/main" id="{3B70785C-3638-454F-99E1-40F2A693F79F}"/>
              </a:ext>
            </a:extLst>
          </p:cNvPr>
          <p:cNvPicPr>
            <a:picLocks noChangeAspect="1"/>
          </p:cNvPicPr>
          <p:nvPr/>
        </p:nvPicPr>
        <p:blipFill>
          <a:blip r:embed="rId3"/>
          <a:stretch>
            <a:fillRect/>
          </a:stretch>
        </p:blipFill>
        <p:spPr>
          <a:xfrm>
            <a:off x="4749799" y="2347976"/>
            <a:ext cx="4206605" cy="3570732"/>
          </a:xfrm>
          <a:prstGeom prst="rect">
            <a:avLst/>
          </a:prstGeom>
        </p:spPr>
      </p:pic>
    </p:spTree>
    <p:extLst>
      <p:ext uri="{BB962C8B-B14F-4D97-AF65-F5344CB8AC3E}">
        <p14:creationId xmlns:p14="http://schemas.microsoft.com/office/powerpoint/2010/main" val="11502401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- 2021</a:t>
            </a:r>
          </a:p>
        </p:txBody>
      </p:sp>
      <p:pic>
        <p:nvPicPr>
          <p:cNvPr id="5" name="Image 4">
            <a:extLst>
              <a:ext uri="{FF2B5EF4-FFF2-40B4-BE49-F238E27FC236}">
                <a16:creationId xmlns:a16="http://schemas.microsoft.com/office/drawing/2014/main" id="{5AD7A68F-3E51-4B43-9F10-47F21D203A7C}"/>
              </a:ext>
            </a:extLst>
          </p:cNvPr>
          <p:cNvPicPr>
            <a:picLocks noChangeAspect="1"/>
          </p:cNvPicPr>
          <p:nvPr/>
        </p:nvPicPr>
        <p:blipFill>
          <a:blip r:embed="rId2"/>
          <a:stretch>
            <a:fillRect/>
          </a:stretch>
        </p:blipFill>
        <p:spPr>
          <a:xfrm>
            <a:off x="234331" y="2346142"/>
            <a:ext cx="4206605" cy="3572566"/>
          </a:xfrm>
          <a:prstGeom prst="rect">
            <a:avLst/>
          </a:prstGeom>
        </p:spPr>
      </p:pic>
      <p:pic>
        <p:nvPicPr>
          <p:cNvPr id="7" name="Image 6">
            <a:extLst>
              <a:ext uri="{FF2B5EF4-FFF2-40B4-BE49-F238E27FC236}">
                <a16:creationId xmlns:a16="http://schemas.microsoft.com/office/drawing/2014/main" id="{9792043D-65B4-48DC-8064-5CC174BE68D2}"/>
              </a:ext>
            </a:extLst>
          </p:cNvPr>
          <p:cNvPicPr>
            <a:picLocks noChangeAspect="1"/>
          </p:cNvPicPr>
          <p:nvPr/>
        </p:nvPicPr>
        <p:blipFill>
          <a:blip r:embed="rId3"/>
          <a:stretch>
            <a:fillRect/>
          </a:stretch>
        </p:blipFill>
        <p:spPr>
          <a:xfrm>
            <a:off x="4749799" y="2346142"/>
            <a:ext cx="4206604" cy="3570732"/>
          </a:xfrm>
          <a:prstGeom prst="rect">
            <a:avLst/>
          </a:prstGeom>
        </p:spPr>
      </p:pic>
    </p:spTree>
    <p:extLst>
      <p:ext uri="{BB962C8B-B14F-4D97-AF65-F5344CB8AC3E}">
        <p14:creationId xmlns:p14="http://schemas.microsoft.com/office/powerpoint/2010/main" val="1708891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DD58E732-0BDD-47F5-81C1-66D149EF29D3}"/>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id="{B871A53C-723E-4DA5-A168-1561065EA836}"/>
              </a:ext>
            </a:extLst>
          </p:cNvPr>
          <p:cNvPicPr>
            <a:picLocks noChangeAspect="1"/>
          </p:cNvPicPr>
          <p:nvPr/>
        </p:nvPicPr>
        <p:blipFill>
          <a:blip r:embed="rId2"/>
          <a:stretch>
            <a:fillRect/>
          </a:stretch>
        </p:blipFill>
        <p:spPr>
          <a:xfrm>
            <a:off x="127000" y="1524000"/>
            <a:ext cx="8890000" cy="1511207"/>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id="{5DEC1501-2D12-423D-86C8-2DD86E76A3A1}"/>
              </a:ext>
            </a:extLst>
          </p:cNvPr>
          <p:cNvPicPr>
            <a:picLocks noChangeAspect="1"/>
          </p:cNvPicPr>
          <p:nvPr/>
        </p:nvPicPr>
        <p:blipFill>
          <a:blip r:embed="rId2"/>
          <a:stretch>
            <a:fillRect/>
          </a:stretch>
        </p:blipFill>
        <p:spPr>
          <a:xfrm>
            <a:off x="127000" y="1524000"/>
            <a:ext cx="8890000" cy="1533738"/>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EURUSD</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Image 5">
            <a:extLst>
              <a:ext uri="{FF2B5EF4-FFF2-40B4-BE49-F238E27FC236}">
                <a16:creationId xmlns:a16="http://schemas.microsoft.com/office/drawing/2014/main" id="{6C1933C2-F01F-4B51-8CA5-3DEF9EF17E4A}"/>
              </a:ext>
            </a:extLst>
          </p:cNvPr>
          <p:cNvPicPr>
            <a:picLocks noChangeAspect="1"/>
          </p:cNvPicPr>
          <p:nvPr/>
        </p:nvPicPr>
        <p:blipFill>
          <a:blip r:embed="rId2"/>
          <a:stretch>
            <a:fillRect/>
          </a:stretch>
        </p:blipFill>
        <p:spPr>
          <a:xfrm>
            <a:off x="317500" y="1143000"/>
            <a:ext cx="6451469" cy="1905000"/>
          </a:xfrm>
          <a:prstGeom prst="rect">
            <a:avLst/>
          </a:prstGeom>
        </p:spPr>
      </p:pic>
      <p:pic>
        <p:nvPicPr>
          <p:cNvPr id="7" name="Image 6">
            <a:extLst>
              <a:ext uri="{FF2B5EF4-FFF2-40B4-BE49-F238E27FC236}">
                <a16:creationId xmlns:a16="http://schemas.microsoft.com/office/drawing/2014/main" id="{6EF5505F-23B1-4D23-AEC0-30A19F152548}"/>
              </a:ext>
            </a:extLst>
          </p:cNvPr>
          <p:cNvPicPr>
            <a:picLocks noChangeAspect="1"/>
          </p:cNvPicPr>
          <p:nvPr/>
        </p:nvPicPr>
        <p:blipFill>
          <a:blip r:embed="rId3"/>
          <a:stretch>
            <a:fillRect/>
          </a:stretch>
        </p:blipFill>
        <p:spPr>
          <a:xfrm>
            <a:off x="3429000" y="3175000"/>
            <a:ext cx="5249610" cy="3429000"/>
          </a:xfrm>
          <a:prstGeom prst="rect">
            <a:avLst/>
          </a:prstGeom>
        </p:spPr>
      </p:pic>
    </p:spTree>
    <p:extLst>
      <p:ext uri="{BB962C8B-B14F-4D97-AF65-F5344CB8AC3E}">
        <p14:creationId xmlns:p14="http://schemas.microsoft.com/office/powerpoint/2010/main" val="7338057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EURGBP</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Image 5">
            <a:extLst>
              <a:ext uri="{FF2B5EF4-FFF2-40B4-BE49-F238E27FC236}">
                <a16:creationId xmlns:a16="http://schemas.microsoft.com/office/drawing/2014/main" id="{86B234A0-03E6-42D6-BEF2-F303DFD4222E}"/>
              </a:ext>
            </a:extLst>
          </p:cNvPr>
          <p:cNvPicPr>
            <a:picLocks noChangeAspect="1"/>
          </p:cNvPicPr>
          <p:nvPr/>
        </p:nvPicPr>
        <p:blipFill>
          <a:blip r:embed="rId2"/>
          <a:stretch>
            <a:fillRect/>
          </a:stretch>
        </p:blipFill>
        <p:spPr>
          <a:xfrm>
            <a:off x="317500" y="1143000"/>
            <a:ext cx="6484896" cy="1905000"/>
          </a:xfrm>
          <a:prstGeom prst="rect">
            <a:avLst/>
          </a:prstGeom>
        </p:spPr>
      </p:pic>
      <p:pic>
        <p:nvPicPr>
          <p:cNvPr id="7" name="Image 6">
            <a:extLst>
              <a:ext uri="{FF2B5EF4-FFF2-40B4-BE49-F238E27FC236}">
                <a16:creationId xmlns:a16="http://schemas.microsoft.com/office/drawing/2014/main" id="{78CE05DE-4933-44DF-B6A5-A9906E011E17}"/>
              </a:ext>
            </a:extLst>
          </p:cNvPr>
          <p:cNvPicPr>
            <a:picLocks noChangeAspect="1"/>
          </p:cNvPicPr>
          <p:nvPr/>
        </p:nvPicPr>
        <p:blipFill>
          <a:blip r:embed="rId3"/>
          <a:stretch>
            <a:fillRect/>
          </a:stretch>
        </p:blipFill>
        <p:spPr>
          <a:xfrm>
            <a:off x="3429000" y="3175000"/>
            <a:ext cx="5249610" cy="3429000"/>
          </a:xfrm>
          <a:prstGeom prst="rect">
            <a:avLst/>
          </a:prstGeom>
        </p:spPr>
      </p:pic>
    </p:spTree>
    <p:extLst>
      <p:ext uri="{BB962C8B-B14F-4D97-AF65-F5344CB8AC3E}">
        <p14:creationId xmlns:p14="http://schemas.microsoft.com/office/powerpoint/2010/main" val="28455510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EURGBP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EURGBP - Historical &amp; Planned</a:t>
            </a:r>
            <a:endParaRPr lang="en-US" dirty="0"/>
          </a:p>
        </p:txBody>
      </p:sp>
      <p:pic>
        <p:nvPicPr>
          <p:cNvPr id="3" name="Image 2">
            <a:extLst>
              <a:ext uri="{FF2B5EF4-FFF2-40B4-BE49-F238E27FC236}">
                <a16:creationId xmlns:a16="http://schemas.microsoft.com/office/drawing/2014/main" id="{98B2B208-2676-45C3-B247-323F38F02960}"/>
              </a:ext>
            </a:extLst>
          </p:cNvPr>
          <p:cNvPicPr>
            <a:picLocks noChangeAspect="1"/>
          </p:cNvPicPr>
          <p:nvPr/>
        </p:nvPicPr>
        <p:blipFill>
          <a:blip r:embed="rId2"/>
          <a:stretch>
            <a:fillRect/>
          </a:stretch>
        </p:blipFill>
        <p:spPr>
          <a:xfrm>
            <a:off x="825500" y="1270000"/>
            <a:ext cx="7379208" cy="5027676"/>
          </a:xfrm>
          <a:prstGeom prst="rect">
            <a:avLst/>
          </a:prstGeom>
        </p:spPr>
      </p:pic>
    </p:spTree>
    <p:extLst>
      <p:ext uri="{BB962C8B-B14F-4D97-AF65-F5344CB8AC3E}">
        <p14:creationId xmlns:p14="http://schemas.microsoft.com/office/powerpoint/2010/main" val="612098728"/>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5684</TotalTime>
  <Words>653</Words>
  <Application>Microsoft Office PowerPoint</Application>
  <PresentationFormat>Affichage à l'écran (4:3)</PresentationFormat>
  <Paragraphs>71</Paragraphs>
  <Slides>20</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20</vt:i4>
      </vt:variant>
    </vt:vector>
  </HeadingPairs>
  <TitlesOfParts>
    <vt:vector size="27"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Sensitivity EURUSD</vt:lpstr>
      <vt:lpstr>Sensitivity EURGBP</vt:lpstr>
      <vt:lpstr> </vt:lpstr>
      <vt:lpstr>EURGBP - Historical &amp; Planned</vt:lpstr>
      <vt:lpstr>EURGBP - Synthesis</vt:lpstr>
      <vt:lpstr>EURGBP - 2019</vt:lpstr>
      <vt:lpstr>EURGBP - 2020</vt:lpstr>
      <vt:lpstr>EURGBP - 2021</vt:lpstr>
      <vt:lpstr>EURUSD - Historical &amp; Planned</vt:lpstr>
      <vt:lpstr>EURUSD - Synthesis</vt:lpstr>
      <vt:lpstr>EURUSD - 2019</vt:lpstr>
      <vt:lpstr>EURUSD - 2020</vt:lpstr>
      <vt:lpstr>EURUSD - 2021</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Marion DONDIN</cp:lastModifiedBy>
  <cp:revision>700</cp:revision>
  <cp:lastPrinted>2012-02-01T10:00:25Z</cp:lastPrinted>
  <dcterms:created xsi:type="dcterms:W3CDTF">2010-04-23T15:09:35Z</dcterms:created>
  <dcterms:modified xsi:type="dcterms:W3CDTF">2021-07-05T13:06:59Z</dcterms:modified>
</cp:coreProperties>
</file>