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03/08/2021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30/07/2021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2A106008-60E9-49C0-8664-E7BBEA2809FE}"/>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417921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6" name="Image 5">
            <a:extLst>
              <a:ext uri="{FF2B5EF4-FFF2-40B4-BE49-F238E27FC236}">
                <a16:creationId xmlns:a16="http://schemas.microsoft.com/office/drawing/2014/main" id="{B1247129-2EE0-476C-AA45-8569325BBF47}"/>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762DE3BB-285E-4B27-8DDB-CB534CB9208B}"/>
              </a:ext>
            </a:extLst>
          </p:cNvPr>
          <p:cNvPicPr>
            <a:picLocks noChangeAspect="1"/>
          </p:cNvPicPr>
          <p:nvPr/>
        </p:nvPicPr>
        <p:blipFill>
          <a:blip r:embed="rId3"/>
          <a:stretch>
            <a:fillRect/>
          </a:stretch>
        </p:blipFill>
        <p:spPr>
          <a:xfrm>
            <a:off x="4754008" y="2353763"/>
            <a:ext cx="4200508" cy="3566469"/>
          </a:xfrm>
          <a:prstGeom prst="rect">
            <a:avLst/>
          </a:prstGeom>
        </p:spPr>
      </p:pic>
    </p:spTree>
    <p:extLst>
      <p:ext uri="{BB962C8B-B14F-4D97-AF65-F5344CB8AC3E}">
        <p14:creationId xmlns:p14="http://schemas.microsoft.com/office/powerpoint/2010/main" val="371712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7718156B-6291-4CCF-84FC-036F953ECF0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BC0E8C6D-6459-4491-B66E-0517228011B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2492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6915A329-D59E-4DFB-BFF9-198D5604CEDE}"/>
              </a:ext>
            </a:extLst>
          </p:cNvPr>
          <p:cNvPicPr>
            <a:picLocks noChangeAspect="1"/>
          </p:cNvPicPr>
          <p:nvPr/>
        </p:nvPicPr>
        <p:blipFill>
          <a:blip r:embed="rId2"/>
          <a:stretch>
            <a:fillRect/>
          </a:stretch>
        </p:blipFill>
        <p:spPr>
          <a:xfrm>
            <a:off x="236220" y="2349500"/>
            <a:ext cx="4206605" cy="3535986"/>
          </a:xfrm>
          <a:prstGeom prst="rect">
            <a:avLst/>
          </a:prstGeom>
        </p:spPr>
      </p:pic>
      <p:pic>
        <p:nvPicPr>
          <p:cNvPr id="8" name="Image 7">
            <a:extLst>
              <a:ext uri="{FF2B5EF4-FFF2-40B4-BE49-F238E27FC236}">
                <a16:creationId xmlns:a16="http://schemas.microsoft.com/office/drawing/2014/main" id="{4F4A606D-CA9C-49A6-973C-AF575593632B}"/>
              </a:ext>
            </a:extLst>
          </p:cNvPr>
          <p:cNvPicPr>
            <a:picLocks noChangeAspect="1"/>
          </p:cNvPicPr>
          <p:nvPr/>
        </p:nvPicPr>
        <p:blipFill>
          <a:blip r:embed="rId3"/>
          <a:stretch>
            <a:fillRect/>
          </a:stretch>
        </p:blipFill>
        <p:spPr>
          <a:xfrm>
            <a:off x="4754952" y="2349500"/>
            <a:ext cx="4194412" cy="3535986"/>
          </a:xfrm>
          <a:prstGeom prst="rect">
            <a:avLst/>
          </a:prstGeom>
        </p:spPr>
      </p:pic>
    </p:spTree>
    <p:extLst>
      <p:ext uri="{BB962C8B-B14F-4D97-AF65-F5344CB8AC3E}">
        <p14:creationId xmlns:p14="http://schemas.microsoft.com/office/powerpoint/2010/main" val="2348000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683BBBDF-29F4-4D45-8222-778672335DF1}"/>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20129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AE186A63-F412-4100-9456-B5B6DF648ECA}"/>
              </a:ext>
            </a:extLst>
          </p:cNvPr>
          <p:cNvPicPr>
            <a:picLocks noChangeAspect="1"/>
          </p:cNvPicPr>
          <p:nvPr/>
        </p:nvPicPr>
        <p:blipFill>
          <a:blip r:embed="rId2"/>
          <a:stretch>
            <a:fillRect/>
          </a:stretch>
        </p:blipFill>
        <p:spPr>
          <a:xfrm>
            <a:off x="825500" y="1270000"/>
            <a:ext cx="7395089" cy="5005250"/>
          </a:xfrm>
          <a:prstGeom prst="rect">
            <a:avLst/>
          </a:prstGeom>
        </p:spPr>
      </p:pic>
    </p:spTree>
    <p:extLst>
      <p:ext uri="{BB962C8B-B14F-4D97-AF65-F5344CB8AC3E}">
        <p14:creationId xmlns:p14="http://schemas.microsoft.com/office/powerpoint/2010/main" val="1383755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6" name="Image 5">
            <a:extLst>
              <a:ext uri="{FF2B5EF4-FFF2-40B4-BE49-F238E27FC236}">
                <a16:creationId xmlns:a16="http://schemas.microsoft.com/office/drawing/2014/main" id="{4F758F64-1C63-4FDF-8030-018C27497C3C}"/>
              </a:ext>
            </a:extLst>
          </p:cNvPr>
          <p:cNvPicPr>
            <a:picLocks noChangeAspect="1"/>
          </p:cNvPicPr>
          <p:nvPr/>
        </p:nvPicPr>
        <p:blipFill>
          <a:blip r:embed="rId2"/>
          <a:stretch>
            <a:fillRect/>
          </a:stretch>
        </p:blipFill>
        <p:spPr>
          <a:xfrm>
            <a:off x="236220" y="2366111"/>
            <a:ext cx="4206605" cy="3535986"/>
          </a:xfrm>
          <a:prstGeom prst="rect">
            <a:avLst/>
          </a:prstGeom>
        </p:spPr>
      </p:pic>
      <p:pic>
        <p:nvPicPr>
          <p:cNvPr id="8" name="Image 7">
            <a:extLst>
              <a:ext uri="{FF2B5EF4-FFF2-40B4-BE49-F238E27FC236}">
                <a16:creationId xmlns:a16="http://schemas.microsoft.com/office/drawing/2014/main" id="{ACC8126C-E2CC-40B4-92B0-503CD5A81682}"/>
              </a:ext>
            </a:extLst>
          </p:cNvPr>
          <p:cNvPicPr>
            <a:picLocks noChangeAspect="1"/>
          </p:cNvPicPr>
          <p:nvPr/>
        </p:nvPicPr>
        <p:blipFill>
          <a:blip r:embed="rId3"/>
          <a:stretch>
            <a:fillRect/>
          </a:stretch>
        </p:blipFill>
        <p:spPr>
          <a:xfrm>
            <a:off x="4766201" y="2420825"/>
            <a:ext cx="4188315" cy="3499407"/>
          </a:xfrm>
          <a:prstGeom prst="rect">
            <a:avLst/>
          </a:prstGeom>
        </p:spPr>
      </p:pic>
    </p:spTree>
    <p:extLst>
      <p:ext uri="{BB962C8B-B14F-4D97-AF65-F5344CB8AC3E}">
        <p14:creationId xmlns:p14="http://schemas.microsoft.com/office/powerpoint/2010/main" val="93452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2B6DB0EE-4E06-4899-B3CD-A604BC50B604}"/>
              </a:ext>
            </a:extLst>
          </p:cNvPr>
          <p:cNvPicPr>
            <a:picLocks noChangeAspect="1"/>
          </p:cNvPicPr>
          <p:nvPr/>
        </p:nvPicPr>
        <p:blipFill>
          <a:blip r:embed="rId2"/>
          <a:stretch>
            <a:fillRect/>
          </a:stretch>
        </p:blipFill>
        <p:spPr>
          <a:xfrm>
            <a:off x="240428" y="2349500"/>
            <a:ext cx="4200508" cy="3523793"/>
          </a:xfrm>
          <a:prstGeom prst="rect">
            <a:avLst/>
          </a:prstGeom>
        </p:spPr>
      </p:pic>
      <p:pic>
        <p:nvPicPr>
          <p:cNvPr id="8" name="Image 7">
            <a:extLst>
              <a:ext uri="{FF2B5EF4-FFF2-40B4-BE49-F238E27FC236}">
                <a16:creationId xmlns:a16="http://schemas.microsoft.com/office/drawing/2014/main" id="{BA93B819-71E2-462F-8C4E-50BED8CD4C43}"/>
              </a:ext>
            </a:extLst>
          </p:cNvPr>
          <p:cNvPicPr>
            <a:picLocks noChangeAspect="1"/>
          </p:cNvPicPr>
          <p:nvPr/>
        </p:nvPicPr>
        <p:blipFill>
          <a:blip r:embed="rId3"/>
          <a:stretch>
            <a:fillRect/>
          </a:stretch>
        </p:blipFill>
        <p:spPr>
          <a:xfrm>
            <a:off x="4749800" y="2324464"/>
            <a:ext cx="4206605" cy="3603048"/>
          </a:xfrm>
          <a:prstGeom prst="rect">
            <a:avLst/>
          </a:prstGeom>
        </p:spPr>
      </p:pic>
    </p:spTree>
    <p:extLst>
      <p:ext uri="{BB962C8B-B14F-4D97-AF65-F5344CB8AC3E}">
        <p14:creationId xmlns:p14="http://schemas.microsoft.com/office/powerpoint/2010/main" val="1583613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B9F03EEE-FEBE-425C-92F0-E2040EA88AEC}"/>
              </a:ext>
            </a:extLst>
          </p:cNvPr>
          <p:cNvPicPr>
            <a:picLocks noChangeAspect="1"/>
          </p:cNvPicPr>
          <p:nvPr/>
        </p:nvPicPr>
        <p:blipFill>
          <a:blip r:embed="rId2"/>
          <a:stretch>
            <a:fillRect/>
          </a:stretch>
        </p:blipFill>
        <p:spPr>
          <a:xfrm>
            <a:off x="236220" y="2349500"/>
            <a:ext cx="4206605" cy="3603048"/>
          </a:xfrm>
          <a:prstGeom prst="rect">
            <a:avLst/>
          </a:prstGeom>
        </p:spPr>
      </p:pic>
      <p:pic>
        <p:nvPicPr>
          <p:cNvPr id="8" name="Image 7">
            <a:extLst>
              <a:ext uri="{FF2B5EF4-FFF2-40B4-BE49-F238E27FC236}">
                <a16:creationId xmlns:a16="http://schemas.microsoft.com/office/drawing/2014/main" id="{3BF8BF02-82B2-4F75-B934-A716A3B48742}"/>
              </a:ext>
            </a:extLst>
          </p:cNvPr>
          <p:cNvPicPr>
            <a:picLocks noChangeAspect="1"/>
          </p:cNvPicPr>
          <p:nvPr/>
        </p:nvPicPr>
        <p:blipFill>
          <a:blip r:embed="rId3"/>
          <a:stretch>
            <a:fillRect/>
          </a:stretch>
        </p:blipFill>
        <p:spPr>
          <a:xfrm>
            <a:off x="4749800" y="2349500"/>
            <a:ext cx="4212701" cy="3609145"/>
          </a:xfrm>
          <a:prstGeom prst="rect">
            <a:avLst/>
          </a:prstGeom>
        </p:spPr>
      </p:pic>
    </p:spTree>
    <p:extLst>
      <p:ext uri="{BB962C8B-B14F-4D97-AF65-F5344CB8AC3E}">
        <p14:creationId xmlns:p14="http://schemas.microsoft.com/office/powerpoint/2010/main" val="1615315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D563158-C68D-4818-8885-FF46BC6837ED}"/>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0E9E816-E8B2-48A2-85B7-E02B7A11B0F5}"/>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6579DF2-7065-4203-B294-60B2300E58F3}"/>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DB7BA959-B7E3-43BF-A2F2-D1D659EF1F24}"/>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2080296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9D10052-71A9-40A0-B7F6-B3BBCC1D66D0}"/>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7" name="Image 6">
            <a:extLst>
              <a:ext uri="{FF2B5EF4-FFF2-40B4-BE49-F238E27FC236}">
                <a16:creationId xmlns:a16="http://schemas.microsoft.com/office/drawing/2014/main" id="{DDEFAA44-6884-4F64-9FF7-F2C59BFBBDB7}"/>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416265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CFFDE139-72E2-4529-B4CE-066121AA03A6}"/>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60859658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- 2019</vt:lpstr>
      <vt:lpstr>EURGBP - 2020</vt:lpstr>
      <vt:lpstr>EURGBP - 2021</vt:lpstr>
      <vt:lpstr>EURUSD - Historical &amp; Planned</vt:lpstr>
      <vt:lpstr>EURUSD - Synthesis</vt:lpstr>
      <vt:lpstr>EURUSD - 2019</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699</cp:revision>
  <cp:lastPrinted>2012-02-01T10:00:25Z</cp:lastPrinted>
  <dcterms:created xsi:type="dcterms:W3CDTF">2010-04-23T15:09:35Z</dcterms:created>
  <dcterms:modified xsi:type="dcterms:W3CDTF">2021-08-03T11:43:14Z</dcterms:modified>
</cp:coreProperties>
</file>