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p:scale>
          <a:sx n="125" d="100"/>
          <a:sy n="125" d="100"/>
        </p:scale>
        <p:origin x="1374" y="-6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02/09/2021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9/2/2021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9/2/2021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9/2/2021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9/2/2021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9/2/2021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9/2/2021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9/2/2021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9/2/2021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9/2/2021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9/2/2021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9/2/2021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9/2/2021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432BF780-6739-4AC8-A83B-43554EC1B0A6}"/>
              </a:ext>
            </a:extLst>
          </p:cNvPr>
          <p:cNvPicPr>
            <a:picLocks noChangeAspect="1"/>
          </p:cNvPicPr>
          <p:nvPr/>
        </p:nvPicPr>
        <p:blipFill>
          <a:blip r:embed="rId2"/>
          <a:stretch>
            <a:fillRect/>
          </a:stretch>
        </p:blipFill>
        <p:spPr>
          <a:xfrm>
            <a:off x="825500" y="1270000"/>
            <a:ext cx="7382896" cy="4993057"/>
          </a:xfrm>
          <a:prstGeom prst="rect">
            <a:avLst/>
          </a:prstGeom>
        </p:spPr>
      </p:pic>
    </p:spTree>
    <p:extLst>
      <p:ext uri="{BB962C8B-B14F-4D97-AF65-F5344CB8AC3E}">
        <p14:creationId xmlns:p14="http://schemas.microsoft.com/office/powerpoint/2010/main" val="799021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6" name="Image 5">
            <a:extLst>
              <a:ext uri="{FF2B5EF4-FFF2-40B4-BE49-F238E27FC236}">
                <a16:creationId xmlns:a16="http://schemas.microsoft.com/office/drawing/2014/main" id="{97A561CC-A59A-42F1-B6A6-F7473DBE10FC}"/>
              </a:ext>
            </a:extLst>
          </p:cNvPr>
          <p:cNvPicPr>
            <a:picLocks noChangeAspect="1"/>
          </p:cNvPicPr>
          <p:nvPr/>
        </p:nvPicPr>
        <p:blipFill>
          <a:blip r:embed="rId2"/>
          <a:stretch>
            <a:fillRect/>
          </a:stretch>
        </p:blipFill>
        <p:spPr>
          <a:xfrm>
            <a:off x="236220" y="2349500"/>
            <a:ext cx="4218798" cy="3645724"/>
          </a:xfrm>
          <a:prstGeom prst="rect">
            <a:avLst/>
          </a:prstGeom>
        </p:spPr>
      </p:pic>
      <p:pic>
        <p:nvPicPr>
          <p:cNvPr id="8" name="Image 7">
            <a:extLst>
              <a:ext uri="{FF2B5EF4-FFF2-40B4-BE49-F238E27FC236}">
                <a16:creationId xmlns:a16="http://schemas.microsoft.com/office/drawing/2014/main" id="{C8363F65-7AF2-434A-9A2A-D09306BAC331}"/>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1706942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6" name="Image 5">
            <a:extLst>
              <a:ext uri="{FF2B5EF4-FFF2-40B4-BE49-F238E27FC236}">
                <a16:creationId xmlns:a16="http://schemas.microsoft.com/office/drawing/2014/main" id="{DE8BF1E1-08FE-43C3-84CC-7E1DC8E06025}"/>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20E1DDCE-0C13-4127-8D31-841490ED71DF}"/>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1837211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6" name="Image 5">
            <a:extLst>
              <a:ext uri="{FF2B5EF4-FFF2-40B4-BE49-F238E27FC236}">
                <a16:creationId xmlns:a16="http://schemas.microsoft.com/office/drawing/2014/main" id="{6CDA8C42-61FD-49B3-A8E5-D32909871DE4}"/>
              </a:ext>
            </a:extLst>
          </p:cNvPr>
          <p:cNvPicPr>
            <a:picLocks noChangeAspect="1"/>
          </p:cNvPicPr>
          <p:nvPr/>
        </p:nvPicPr>
        <p:blipFill>
          <a:blip r:embed="rId2"/>
          <a:stretch>
            <a:fillRect/>
          </a:stretch>
        </p:blipFill>
        <p:spPr>
          <a:xfrm>
            <a:off x="240428" y="2349500"/>
            <a:ext cx="4200508" cy="3535986"/>
          </a:xfrm>
          <a:prstGeom prst="rect">
            <a:avLst/>
          </a:prstGeom>
        </p:spPr>
      </p:pic>
      <p:pic>
        <p:nvPicPr>
          <p:cNvPr id="8" name="Image 7">
            <a:extLst>
              <a:ext uri="{FF2B5EF4-FFF2-40B4-BE49-F238E27FC236}">
                <a16:creationId xmlns:a16="http://schemas.microsoft.com/office/drawing/2014/main" id="{D9C89AB1-7ADC-4EA0-BB8C-B9D65592CF95}"/>
              </a:ext>
            </a:extLst>
          </p:cNvPr>
          <p:cNvPicPr>
            <a:picLocks noChangeAspect="1"/>
          </p:cNvPicPr>
          <p:nvPr/>
        </p:nvPicPr>
        <p:blipFill>
          <a:blip r:embed="rId3"/>
          <a:stretch>
            <a:fillRect/>
          </a:stretch>
        </p:blipFill>
        <p:spPr>
          <a:xfrm>
            <a:off x="4749800" y="2357728"/>
            <a:ext cx="4206605" cy="3554276"/>
          </a:xfrm>
          <a:prstGeom prst="rect">
            <a:avLst/>
          </a:prstGeom>
        </p:spPr>
      </p:pic>
    </p:spTree>
    <p:extLst>
      <p:ext uri="{BB962C8B-B14F-4D97-AF65-F5344CB8AC3E}">
        <p14:creationId xmlns:p14="http://schemas.microsoft.com/office/powerpoint/2010/main" val="3339422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F04BB2B5-BA10-46E8-9CC6-62776E5A32CE}"/>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4027775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29831CAD-63BC-4742-A286-733AE91BABAE}"/>
              </a:ext>
            </a:extLst>
          </p:cNvPr>
          <p:cNvPicPr>
            <a:picLocks noChangeAspect="1"/>
          </p:cNvPicPr>
          <p:nvPr/>
        </p:nvPicPr>
        <p:blipFill>
          <a:blip r:embed="rId2"/>
          <a:stretch>
            <a:fillRect/>
          </a:stretch>
        </p:blipFill>
        <p:spPr>
          <a:xfrm>
            <a:off x="825500" y="1270000"/>
            <a:ext cx="7395089" cy="5047926"/>
          </a:xfrm>
          <a:prstGeom prst="rect">
            <a:avLst/>
          </a:prstGeom>
        </p:spPr>
      </p:pic>
    </p:spTree>
    <p:extLst>
      <p:ext uri="{BB962C8B-B14F-4D97-AF65-F5344CB8AC3E}">
        <p14:creationId xmlns:p14="http://schemas.microsoft.com/office/powerpoint/2010/main" val="506802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6" name="Image 5">
            <a:extLst>
              <a:ext uri="{FF2B5EF4-FFF2-40B4-BE49-F238E27FC236}">
                <a16:creationId xmlns:a16="http://schemas.microsoft.com/office/drawing/2014/main" id="{6B584293-7B02-415B-9265-F96BA2512EE8}"/>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9" name="Image 8">
            <a:extLst>
              <a:ext uri="{FF2B5EF4-FFF2-40B4-BE49-F238E27FC236}">
                <a16:creationId xmlns:a16="http://schemas.microsoft.com/office/drawing/2014/main" id="{3273BB57-4791-4E5E-B65B-E286D3960939}"/>
              </a:ext>
            </a:extLst>
          </p:cNvPr>
          <p:cNvPicPr>
            <a:picLocks noChangeAspect="1"/>
          </p:cNvPicPr>
          <p:nvPr/>
        </p:nvPicPr>
        <p:blipFill>
          <a:blip r:embed="rId3"/>
          <a:stretch>
            <a:fillRect/>
          </a:stretch>
        </p:blipFill>
        <p:spPr>
          <a:xfrm>
            <a:off x="4754008" y="2349500"/>
            <a:ext cx="4200508" cy="3529890"/>
          </a:xfrm>
          <a:prstGeom prst="rect">
            <a:avLst/>
          </a:prstGeom>
        </p:spPr>
      </p:pic>
    </p:spTree>
    <p:extLst>
      <p:ext uri="{BB962C8B-B14F-4D97-AF65-F5344CB8AC3E}">
        <p14:creationId xmlns:p14="http://schemas.microsoft.com/office/powerpoint/2010/main" val="1246194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7A400D8C-171F-422D-8CF9-AB8980913C44}"/>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8" name="Image 7">
            <a:extLst>
              <a:ext uri="{FF2B5EF4-FFF2-40B4-BE49-F238E27FC236}">
                <a16:creationId xmlns:a16="http://schemas.microsoft.com/office/drawing/2014/main" id="{7761E4EC-0A2C-4AB5-A827-60B3D3A26073}"/>
              </a:ext>
            </a:extLst>
          </p:cNvPr>
          <p:cNvPicPr>
            <a:picLocks noChangeAspect="1"/>
          </p:cNvPicPr>
          <p:nvPr/>
        </p:nvPicPr>
        <p:blipFill>
          <a:blip r:embed="rId3"/>
          <a:stretch>
            <a:fillRect/>
          </a:stretch>
        </p:blipFill>
        <p:spPr>
          <a:xfrm>
            <a:off x="4747911" y="2361693"/>
            <a:ext cx="4206605" cy="3572566"/>
          </a:xfrm>
          <a:prstGeom prst="rect">
            <a:avLst/>
          </a:prstGeom>
        </p:spPr>
      </p:pic>
    </p:spTree>
    <p:extLst>
      <p:ext uri="{BB962C8B-B14F-4D97-AF65-F5344CB8AC3E}">
        <p14:creationId xmlns:p14="http://schemas.microsoft.com/office/powerpoint/2010/main" val="787871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4" name="EURUSD_ImageBLEND">
            <a:extLst>
              <a:ext uri="{FF2B5EF4-FFF2-40B4-BE49-F238E27FC236}">
                <a16:creationId xmlns:a16="http://schemas.microsoft.com/office/drawing/2014/main" id="{A21E0E9A-0F00-40FB-AAC4-D9BE7593DF47}"/>
              </a:ext>
            </a:extLst>
          </p:cNvPr>
          <p:cNvPicPr>
            <a:picLocks noChangeAspect="1"/>
          </p:cNvPicPr>
          <p:nvPr/>
        </p:nvPicPr>
        <p:blipFill>
          <a:blip r:embed="rId2"/>
          <a:stretch>
            <a:fillRect/>
          </a:stretch>
        </p:blipFill>
        <p:spPr>
          <a:xfrm>
            <a:off x="4749800" y="2349500"/>
            <a:ext cx="4204716" cy="3570732"/>
          </a:xfrm>
          <a:prstGeom prst="rect">
            <a:avLst/>
          </a:prstGeom>
        </p:spPr>
      </p:pic>
      <p:pic>
        <p:nvPicPr>
          <p:cNvPr id="7" name="Image 6">
            <a:extLst>
              <a:ext uri="{FF2B5EF4-FFF2-40B4-BE49-F238E27FC236}">
                <a16:creationId xmlns:a16="http://schemas.microsoft.com/office/drawing/2014/main" id="{C4C19611-28B8-4B27-B238-E70407417C98}"/>
              </a:ext>
            </a:extLst>
          </p:cNvPr>
          <p:cNvPicPr>
            <a:picLocks noChangeAspect="1"/>
          </p:cNvPicPr>
          <p:nvPr/>
        </p:nvPicPr>
        <p:blipFill>
          <a:blip r:embed="rId3"/>
          <a:stretch>
            <a:fillRect/>
          </a:stretch>
        </p:blipFill>
        <p:spPr>
          <a:xfrm>
            <a:off x="236220" y="2349500"/>
            <a:ext cx="4200508" cy="3535986"/>
          </a:xfrm>
          <a:prstGeom prst="rect">
            <a:avLst/>
          </a:prstGeom>
        </p:spPr>
      </p:pic>
      <p:pic>
        <p:nvPicPr>
          <p:cNvPr id="8" name="Image 7">
            <a:extLst>
              <a:ext uri="{FF2B5EF4-FFF2-40B4-BE49-F238E27FC236}">
                <a16:creationId xmlns:a16="http://schemas.microsoft.com/office/drawing/2014/main" id="{C06C3586-B046-4EA4-B22C-D5E4451B47C1}"/>
              </a:ext>
            </a:extLst>
          </p:cNvPr>
          <p:cNvPicPr>
            <a:picLocks noChangeAspect="1"/>
          </p:cNvPicPr>
          <p:nvPr/>
        </p:nvPicPr>
        <p:blipFill>
          <a:blip r:embed="rId4"/>
          <a:stretch>
            <a:fillRect/>
          </a:stretch>
        </p:blipFill>
        <p:spPr>
          <a:xfrm>
            <a:off x="4754008" y="2353763"/>
            <a:ext cx="4200508" cy="3566469"/>
          </a:xfrm>
          <a:prstGeom prst="rect">
            <a:avLst/>
          </a:prstGeom>
        </p:spPr>
      </p:pic>
    </p:spTree>
    <p:extLst>
      <p:ext uri="{BB962C8B-B14F-4D97-AF65-F5344CB8AC3E}">
        <p14:creationId xmlns:p14="http://schemas.microsoft.com/office/powerpoint/2010/main" val="1540753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32AD75E4-B8AD-4549-B930-8698307A92E0}"/>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34218A35-90DB-4241-ADBE-98C3EE1618D9}"/>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0FC49DF6-307A-4893-9829-9CAE9B913E73}"/>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C5B92ECD-8B18-454C-B329-0DA5A8AB37E8}"/>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703595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C04396A5-4B1E-48FB-849D-F77FB12C9E04}"/>
              </a:ext>
            </a:extLst>
          </p:cNvPr>
          <p:cNvPicPr>
            <a:picLocks noChangeAspect="1"/>
          </p:cNvPicPr>
          <p:nvPr/>
        </p:nvPicPr>
        <p:blipFill>
          <a:blip r:embed="rId2"/>
          <a:stretch>
            <a:fillRect/>
          </a:stretch>
        </p:blipFill>
        <p:spPr>
          <a:xfrm>
            <a:off x="317500" y="1143000"/>
            <a:ext cx="6484896" cy="1905000"/>
          </a:xfrm>
          <a:prstGeom prst="rect">
            <a:avLst/>
          </a:prstGeom>
        </p:spPr>
      </p:pic>
      <p:pic>
        <p:nvPicPr>
          <p:cNvPr id="7" name="Image 6">
            <a:extLst>
              <a:ext uri="{FF2B5EF4-FFF2-40B4-BE49-F238E27FC236}">
                <a16:creationId xmlns:a16="http://schemas.microsoft.com/office/drawing/2014/main" id="{24A27D24-6627-49CF-AF19-10F8797A4E0B}"/>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4063474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11445409-F43B-4528-A8B4-BD0EF1BB441F}"/>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30193232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5680</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- 2019</vt:lpstr>
      <vt:lpstr>EURGBP - 2020</vt:lpstr>
      <vt:lpstr>EURGBP - 2021</vt:lpstr>
      <vt:lpstr>EURUSD - Historical &amp; Planned</vt:lpstr>
      <vt:lpstr>EURUSD - Synthesis</vt:lpstr>
      <vt:lpstr>EURUSD - 2019</vt:lpstr>
      <vt:lpstr>EURUSD - 2020</vt:lpstr>
      <vt:lpstr>EURUSD - 2021</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699</cp:revision>
  <cp:lastPrinted>2012-02-01T10:00:25Z</cp:lastPrinted>
  <dcterms:created xsi:type="dcterms:W3CDTF">2010-04-23T15:09:35Z</dcterms:created>
  <dcterms:modified xsi:type="dcterms:W3CDTF">2021-09-02T08:42:23Z</dcterms:modified>
</cp:coreProperties>
</file>