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5" r:id="rId8"/>
    <p:sldId id="506" r:id="rId9"/>
    <p:sldId id="470" r:id="rId10"/>
    <p:sldId id="457" r:id="rId11"/>
    <p:sldId id="497" r:id="rId12"/>
    <p:sldId id="499" r:id="rId13"/>
    <p:sldId id="500" r:id="rId14"/>
    <p:sldId id="456" r:id="rId15"/>
    <p:sldId id="501" r:id="rId16"/>
    <p:sldId id="503" r:id="rId17"/>
    <p:sldId id="504"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25/10/2021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40C72EF-1CE3-471D-BE72-71E22534FC1C}"/>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86732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232FD6EA-D16C-4816-8D25-F0C8A131ED4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E22AA7F1-AE42-4CC2-A664-AE931F7EA02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6866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03A6D738-9CC0-4CB6-9521-2F16BA7F681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5A32427-3ED3-4F9D-89BA-1B61DCBBE0B6}"/>
              </a:ext>
            </a:extLst>
          </p:cNvPr>
          <p:cNvPicPr>
            <a:picLocks noChangeAspect="1"/>
          </p:cNvPicPr>
          <p:nvPr/>
        </p:nvPicPr>
        <p:blipFill>
          <a:blip r:embed="rId3"/>
          <a:stretch>
            <a:fillRect/>
          </a:stretch>
        </p:blipFill>
        <p:spPr>
          <a:xfrm>
            <a:off x="4745807" y="2349500"/>
            <a:ext cx="4212701" cy="3569208"/>
          </a:xfrm>
          <a:prstGeom prst="rect">
            <a:avLst/>
          </a:prstGeom>
        </p:spPr>
      </p:pic>
    </p:spTree>
    <p:extLst>
      <p:ext uri="{BB962C8B-B14F-4D97-AF65-F5344CB8AC3E}">
        <p14:creationId xmlns:p14="http://schemas.microsoft.com/office/powerpoint/2010/main" val="160881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826125A-B540-433E-92C2-19B212E7782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53857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842BEE15-8F5A-4614-AF1C-F9A5BE4016DC}"/>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183781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F445D5A-997D-4210-82E6-4E34174B7BA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3E56FC4-1300-47CA-809E-5BA55847086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61175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74285A3F-BA87-41BF-8366-89FC9BF6D71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77CCAEF-C9BC-441F-A30C-32A10C0F829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62548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F1E4E4D-7C25-4460-A83D-9955CDB6328B}"/>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736B2F0-9833-4961-B5DC-68514125194C}"/>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1EB5D271-788A-46C3-A88F-6ECA45E5FD32}"/>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10" name="Image 9">
            <a:extLst>
              <a:ext uri="{FF2B5EF4-FFF2-40B4-BE49-F238E27FC236}">
                <a16:creationId xmlns:a16="http://schemas.microsoft.com/office/drawing/2014/main" id="{57213DAA-C0B5-4D14-82B9-6636ACB4DEC2}"/>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396156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6A50DA0-B504-48DB-A8B9-5B946619C7DC}"/>
              </a:ext>
            </a:extLst>
          </p:cNvPr>
          <p:cNvPicPr>
            <a:picLocks noChangeAspect="1"/>
          </p:cNvPicPr>
          <p:nvPr/>
        </p:nvPicPr>
        <p:blipFill>
          <a:blip r:embed="rId2"/>
          <a:stretch>
            <a:fillRect/>
          </a:stretch>
        </p:blipFill>
        <p:spPr>
          <a:xfrm>
            <a:off x="317500" y="1148672"/>
            <a:ext cx="6484896" cy="1911928"/>
          </a:xfrm>
          <a:prstGeom prst="rect">
            <a:avLst/>
          </a:prstGeom>
        </p:spPr>
      </p:pic>
      <p:pic>
        <p:nvPicPr>
          <p:cNvPr id="10" name="Image 9">
            <a:extLst>
              <a:ext uri="{FF2B5EF4-FFF2-40B4-BE49-F238E27FC236}">
                <a16:creationId xmlns:a16="http://schemas.microsoft.com/office/drawing/2014/main" id="{0B052EF4-D6F3-4E06-99A1-B8837FAAE3B1}"/>
              </a:ext>
            </a:extLst>
          </p:cNvPr>
          <p:cNvPicPr>
            <a:picLocks noChangeAspect="1"/>
          </p:cNvPicPr>
          <p:nvPr/>
        </p:nvPicPr>
        <p:blipFill>
          <a:blip r:embed="rId3"/>
          <a:stretch>
            <a:fillRect/>
          </a:stretch>
        </p:blipFill>
        <p:spPr>
          <a:xfrm>
            <a:off x="3429000" y="3175262"/>
            <a:ext cx="5249610" cy="3428738"/>
          </a:xfrm>
          <a:prstGeom prst="rect">
            <a:avLst/>
          </a:prstGeom>
        </p:spPr>
      </p:pic>
    </p:spTree>
    <p:extLst>
      <p:ext uri="{BB962C8B-B14F-4D97-AF65-F5344CB8AC3E}">
        <p14:creationId xmlns:p14="http://schemas.microsoft.com/office/powerpoint/2010/main" val="215531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26249C1-F158-4123-BA6C-F1640FA2FBF5}"/>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0775158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647</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EURUSD - Historical &amp; Planned</vt:lpstr>
      <vt:lpstr>EURUSD - Synthesis</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2021-10-25T08:19:03Z</dcterms:modified>
</cp:coreProperties>
</file>