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57" r:id="rId11"/>
    <p:sldId id="497" r:id="rId12"/>
    <p:sldId id="499" r:id="rId13"/>
    <p:sldId id="500" r:id="rId14"/>
    <p:sldId id="456"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C22C0E1-024D-44DB-A4E6-A2E141CEA0E0}"/>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69934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C9609182-2B1E-4888-92AE-04FE0410008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9FCC5982-4CFD-4312-A969-292F51D6EE6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7928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8F51484A-8712-4F86-B892-87E6F1ECFF4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302EDFF-885D-4AC7-8595-2B9706C5C697}"/>
              </a:ext>
            </a:extLst>
          </p:cNvPr>
          <p:cNvPicPr>
            <a:picLocks noChangeAspect="1"/>
          </p:cNvPicPr>
          <p:nvPr/>
        </p:nvPicPr>
        <p:blipFill>
          <a:blip r:embed="rId3"/>
          <a:stretch>
            <a:fillRect/>
          </a:stretch>
        </p:blipFill>
        <p:spPr>
          <a:xfrm>
            <a:off x="4747912" y="2349501"/>
            <a:ext cx="4204716" cy="3569208"/>
          </a:xfrm>
          <a:prstGeom prst="rect">
            <a:avLst/>
          </a:prstGeom>
        </p:spPr>
      </p:pic>
    </p:spTree>
    <p:extLst>
      <p:ext uri="{BB962C8B-B14F-4D97-AF65-F5344CB8AC3E}">
        <p14:creationId xmlns:p14="http://schemas.microsoft.com/office/powerpoint/2010/main" val="125057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FD31977-1EF2-47FC-84F7-554EED43D5E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21053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2036EF1C-BA49-46F3-92B6-99CEE0FD565C}"/>
              </a:ext>
            </a:extLst>
          </p:cNvPr>
          <p:cNvPicPr>
            <a:picLocks noChangeAspect="1"/>
          </p:cNvPicPr>
          <p:nvPr/>
        </p:nvPicPr>
        <p:blipFill>
          <a:blip r:embed="rId2"/>
          <a:stretch>
            <a:fillRect/>
          </a:stretch>
        </p:blipFill>
        <p:spPr>
          <a:xfrm>
            <a:off x="825500" y="1293950"/>
            <a:ext cx="7382896" cy="5005250"/>
          </a:xfrm>
          <a:prstGeom prst="rect">
            <a:avLst/>
          </a:prstGeom>
        </p:spPr>
      </p:pic>
    </p:spTree>
    <p:extLst>
      <p:ext uri="{BB962C8B-B14F-4D97-AF65-F5344CB8AC3E}">
        <p14:creationId xmlns:p14="http://schemas.microsoft.com/office/powerpoint/2010/main" val="105099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974AB9FE-AA6D-46FE-BA30-A7912982A0D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209F18B-C32B-42B4-A52D-444B186C543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2022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AF348C03-0686-4310-AC56-CB521E30FF7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2DFDF9EE-6CC6-4207-B97E-35F7546956D8}"/>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12745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02ACDD9-5C6B-4FF5-B0A5-E1FD81B71642}"/>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80A37A8-0FD6-415B-95BC-5B199EBF55DC}"/>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02520053-3BE6-4D2E-A6F0-4D6809A5A16C}"/>
              </a:ext>
            </a:extLst>
          </p:cNvPr>
          <p:cNvPicPr>
            <a:picLocks noChangeAspect="1"/>
          </p:cNvPicPr>
          <p:nvPr/>
        </p:nvPicPr>
        <p:blipFill>
          <a:blip r:embed="rId2"/>
          <a:stretch>
            <a:fillRect/>
          </a:stretch>
        </p:blipFill>
        <p:spPr>
          <a:xfrm>
            <a:off x="317500" y="1143000"/>
            <a:ext cx="6257925" cy="1857375"/>
          </a:xfrm>
          <a:prstGeom prst="rect">
            <a:avLst/>
          </a:prstGeom>
        </p:spPr>
      </p:pic>
      <p:pic>
        <p:nvPicPr>
          <p:cNvPr id="12" name="Image 11">
            <a:extLst>
              <a:ext uri="{FF2B5EF4-FFF2-40B4-BE49-F238E27FC236}">
                <a16:creationId xmlns:a16="http://schemas.microsoft.com/office/drawing/2014/main" id="{3AE2FEFC-23F2-49FE-91CB-6DA775FDBC45}"/>
              </a:ext>
            </a:extLst>
          </p:cNvPr>
          <p:cNvPicPr>
            <a:picLocks noChangeAspect="1"/>
          </p:cNvPicPr>
          <p:nvPr/>
        </p:nvPicPr>
        <p:blipFill>
          <a:blip r:embed="rId3"/>
          <a:stretch>
            <a:fillRect/>
          </a:stretch>
        </p:blipFill>
        <p:spPr>
          <a:xfrm>
            <a:off x="3425750" y="3175000"/>
            <a:ext cx="5249610" cy="3429000"/>
          </a:xfrm>
          <a:prstGeom prst="rect">
            <a:avLst/>
          </a:prstGeom>
        </p:spPr>
      </p:pic>
    </p:spTree>
    <p:extLst>
      <p:ext uri="{BB962C8B-B14F-4D97-AF65-F5344CB8AC3E}">
        <p14:creationId xmlns:p14="http://schemas.microsoft.com/office/powerpoint/2010/main" val="315523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D81858DB-E3E3-40C6-9269-AA7269E2865C}"/>
              </a:ext>
            </a:extLst>
          </p:cNvPr>
          <p:cNvPicPr>
            <a:picLocks noChangeAspect="1"/>
          </p:cNvPicPr>
          <p:nvPr/>
        </p:nvPicPr>
        <p:blipFill>
          <a:blip r:embed="rId2"/>
          <a:stretch>
            <a:fillRect/>
          </a:stretch>
        </p:blipFill>
        <p:spPr>
          <a:xfrm>
            <a:off x="317500" y="1143000"/>
            <a:ext cx="6257925" cy="1847850"/>
          </a:xfrm>
          <a:prstGeom prst="rect">
            <a:avLst/>
          </a:prstGeom>
        </p:spPr>
      </p:pic>
      <p:pic>
        <p:nvPicPr>
          <p:cNvPr id="10" name="Image 9">
            <a:extLst>
              <a:ext uri="{FF2B5EF4-FFF2-40B4-BE49-F238E27FC236}">
                <a16:creationId xmlns:a16="http://schemas.microsoft.com/office/drawing/2014/main" id="{01AACA0F-AFC7-4ACB-9756-124822C37EDC}"/>
              </a:ext>
            </a:extLst>
          </p:cNvPr>
          <p:cNvPicPr>
            <a:picLocks noChangeAspect="1"/>
          </p:cNvPicPr>
          <p:nvPr/>
        </p:nvPicPr>
        <p:blipFill>
          <a:blip r:embed="rId3"/>
          <a:stretch>
            <a:fillRect/>
          </a:stretch>
        </p:blipFill>
        <p:spPr>
          <a:xfrm>
            <a:off x="3429001" y="3175000"/>
            <a:ext cx="5249609" cy="3429000"/>
          </a:xfrm>
          <a:prstGeom prst="rect">
            <a:avLst/>
          </a:prstGeom>
        </p:spPr>
      </p:pic>
    </p:spTree>
    <p:extLst>
      <p:ext uri="{BB962C8B-B14F-4D97-AF65-F5344CB8AC3E}">
        <p14:creationId xmlns:p14="http://schemas.microsoft.com/office/powerpoint/2010/main" val="232553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DC4DA4A-3613-41AA-839C-3CF4D9D0C7A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31706429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EURUSD - Historical &amp; Planned</vt:lpstr>
      <vt:lpstr>EURUSD - Synthesis</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2021-11-03T15:44:00Z</dcterms:modified>
</cp:coreProperties>
</file>