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505" r:id="rId8"/>
    <p:sldId id="506" r:id="rId9"/>
    <p:sldId id="470" r:id="rId10"/>
    <p:sldId id="457" r:id="rId11"/>
    <p:sldId id="497" r:id="rId12"/>
    <p:sldId id="499" r:id="rId13"/>
    <p:sldId id="500" r:id="rId14"/>
    <p:sldId id="456" r:id="rId15"/>
    <p:sldId id="501" r:id="rId16"/>
    <p:sldId id="503" r:id="rId17"/>
    <p:sldId id="504"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06/12/2021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12/6/2021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12/6/2021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12/6/2021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12/6/2021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12/6/2021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12/6/2021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12/6/2021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12/6/2021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12/6/2021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12/6/2021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12/6/2021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12/6/2021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12/6/2021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12/6/2021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12/6/2021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71479DCC-7028-445C-BEED-04DB4BBA1445}"/>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1318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E574E137-FA25-440F-B0F5-7C8E33246AE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6D7120F8-37DF-4DE5-953E-AC38B402C5D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8954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3" name="EURGBP_ImageALLOC">
            <a:extLst>
              <a:ext uri="{FF2B5EF4-FFF2-40B4-BE49-F238E27FC236}">
                <a16:creationId xmlns:a16="http://schemas.microsoft.com/office/drawing/2014/main" id="{9F08546E-5879-42F7-9B68-E95FEF47A76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7E225A68-BE35-44E2-A561-E26C0492A9B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72976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5BD85A51-B8FC-48C0-8C7A-C5D19B4DCEE0}"/>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933126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1FA4F64-30BB-4CED-A8FB-AF9AABCB6227}"/>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17871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3FF56A19-0D27-4FDC-A0E5-23BDD00EDAE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0727094D-D48A-4E5A-B447-7A18D47A6AF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85213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F79328D8-E236-4651-9864-7A6E4A7E48D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E102B3D-D933-4B6D-B305-69ED99AE490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02653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58105C3-A367-4089-91D5-801FF02BBF20}"/>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4CFC0F3-12BB-434E-8E28-A76231E08D72}"/>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0" name="Image 9">
            <a:extLst>
              <a:ext uri="{FF2B5EF4-FFF2-40B4-BE49-F238E27FC236}">
                <a16:creationId xmlns:a16="http://schemas.microsoft.com/office/drawing/2014/main" id="{03D52B5D-4AFD-45D1-BFDE-CEF62F85D605}"/>
              </a:ext>
            </a:extLst>
          </p:cNvPr>
          <p:cNvPicPr>
            <a:picLocks noChangeAspect="1"/>
          </p:cNvPicPr>
          <p:nvPr/>
        </p:nvPicPr>
        <p:blipFill>
          <a:blip r:embed="rId2"/>
          <a:stretch>
            <a:fillRect/>
          </a:stretch>
        </p:blipFill>
        <p:spPr>
          <a:xfrm>
            <a:off x="3425750" y="3188134"/>
            <a:ext cx="5249111" cy="3483731"/>
          </a:xfrm>
          <a:prstGeom prst="rect">
            <a:avLst/>
          </a:prstGeom>
        </p:spPr>
      </p:pic>
      <p:pic>
        <p:nvPicPr>
          <p:cNvPr id="11" name="Image 10">
            <a:extLst>
              <a:ext uri="{FF2B5EF4-FFF2-40B4-BE49-F238E27FC236}">
                <a16:creationId xmlns:a16="http://schemas.microsoft.com/office/drawing/2014/main" id="{FF1C9D3D-266C-4D5C-AE2C-3F1C842F925A}"/>
              </a:ext>
            </a:extLst>
          </p:cNvPr>
          <p:cNvPicPr>
            <a:picLocks noChangeAspect="1"/>
          </p:cNvPicPr>
          <p:nvPr/>
        </p:nvPicPr>
        <p:blipFill>
          <a:blip r:embed="rId3"/>
          <a:stretch>
            <a:fillRect/>
          </a:stretch>
        </p:blipFill>
        <p:spPr>
          <a:xfrm>
            <a:off x="296787" y="1105292"/>
            <a:ext cx="6257925" cy="1857375"/>
          </a:xfrm>
          <a:prstGeom prst="rect">
            <a:avLst/>
          </a:prstGeom>
        </p:spPr>
      </p:pic>
    </p:spTree>
    <p:extLst>
      <p:ext uri="{BB962C8B-B14F-4D97-AF65-F5344CB8AC3E}">
        <p14:creationId xmlns:p14="http://schemas.microsoft.com/office/powerpoint/2010/main" val="196760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A5B1CBC-F74D-4999-8474-ABF558416CFC}"/>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8" name="Image 7">
            <a:extLst>
              <a:ext uri="{FF2B5EF4-FFF2-40B4-BE49-F238E27FC236}">
                <a16:creationId xmlns:a16="http://schemas.microsoft.com/office/drawing/2014/main" id="{DC306864-5704-452F-A501-C53D3C48C75A}"/>
              </a:ext>
            </a:extLst>
          </p:cNvPr>
          <p:cNvPicPr>
            <a:picLocks noChangeAspect="1"/>
          </p:cNvPicPr>
          <p:nvPr/>
        </p:nvPicPr>
        <p:blipFill>
          <a:blip r:embed="rId3"/>
          <a:stretch>
            <a:fillRect/>
          </a:stretch>
        </p:blipFill>
        <p:spPr>
          <a:xfrm>
            <a:off x="3409054" y="3188134"/>
            <a:ext cx="5249610" cy="3415865"/>
          </a:xfrm>
          <a:prstGeom prst="rect">
            <a:avLst/>
          </a:prstGeom>
        </p:spPr>
      </p:pic>
    </p:spTree>
    <p:extLst>
      <p:ext uri="{BB962C8B-B14F-4D97-AF65-F5344CB8AC3E}">
        <p14:creationId xmlns:p14="http://schemas.microsoft.com/office/powerpoint/2010/main" val="241019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35DFB6E6-99CF-4CD9-A264-1C58299895AA}"/>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78517998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647</Words>
  <Application>Microsoft Office PowerPoint</Application>
  <PresentationFormat>Affichage à l'écran (4:3)</PresentationFormat>
  <Paragraphs>69</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EURUSD - Historical &amp; Planned</vt:lpstr>
      <vt:lpstr>EURUSD - Synthesis</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2021-12-06T14:17:42Z</dcterms:modified>
</cp:coreProperties>
</file>