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1/7/2022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1/7/2022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1/7/2022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1/7/2022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1/7/2022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1/7/2022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1/7/2022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1/7/2022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1/7/2022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1/7/2022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1/7/2022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1/7/2022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1/7/2022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1/7/2022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1/7/2022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322EC465-8F1D-4A03-AB3A-70BA942BBF98}"/>
              </a:ext>
            </a:extLst>
          </p:cNvPr>
          <p:cNvPicPr>
            <a:picLocks noChangeAspect="1"/>
          </p:cNvPicPr>
          <p:nvPr/>
        </p:nvPicPr>
        <p:blipFill>
          <a:blip r:embed="rId2"/>
          <a:stretch>
            <a:fillRect/>
          </a:stretch>
        </p:blipFill>
        <p:spPr>
          <a:xfrm>
            <a:off x="825500" y="1281975"/>
            <a:ext cx="7376799" cy="5005250"/>
          </a:xfrm>
          <a:prstGeom prst="rect">
            <a:avLst/>
          </a:prstGeom>
        </p:spPr>
      </p:pic>
    </p:spTree>
    <p:extLst>
      <p:ext uri="{BB962C8B-B14F-4D97-AF65-F5344CB8AC3E}">
        <p14:creationId xmlns:p14="http://schemas.microsoft.com/office/powerpoint/2010/main" val="390475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EF555079-FEA0-45DE-BE2C-71D702AC318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D3DD9FA-EDAC-4B3F-B053-F122645A5585}"/>
              </a:ext>
            </a:extLst>
          </p:cNvPr>
          <p:cNvPicPr>
            <a:picLocks noChangeAspect="1"/>
          </p:cNvPicPr>
          <p:nvPr/>
        </p:nvPicPr>
        <p:blipFill>
          <a:blip r:embed="rId3"/>
          <a:stretch>
            <a:fillRect/>
          </a:stretch>
        </p:blipFill>
        <p:spPr>
          <a:xfrm>
            <a:off x="4754008" y="2363062"/>
            <a:ext cx="4200508" cy="3542083"/>
          </a:xfrm>
          <a:prstGeom prst="rect">
            <a:avLst/>
          </a:prstGeom>
        </p:spPr>
      </p:pic>
    </p:spTree>
    <p:extLst>
      <p:ext uri="{BB962C8B-B14F-4D97-AF65-F5344CB8AC3E}">
        <p14:creationId xmlns:p14="http://schemas.microsoft.com/office/powerpoint/2010/main" val="268370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3" name="EURGBP_ImageALLOC">
            <a:extLst>
              <a:ext uri="{FF2B5EF4-FFF2-40B4-BE49-F238E27FC236}">
                <a16:creationId xmlns:a16="http://schemas.microsoft.com/office/drawing/2014/main" id="{F099CC51-1232-484E-A0B6-610B7592872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83EE00A2-001C-429A-896F-F2E2D13CCEF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25377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3" name="EURGBP_ImageALLOC">
            <a:extLst>
              <a:ext uri="{FF2B5EF4-FFF2-40B4-BE49-F238E27FC236}">
                <a16:creationId xmlns:a16="http://schemas.microsoft.com/office/drawing/2014/main" id="{51E48123-7212-43D1-A4B8-988D14AD33C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9B0B8CD-559C-4B4E-910F-DEDC694F78FA}"/>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211957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D12753A-67DA-4C13-831D-095AE5D30DF7}"/>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183200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18ADA70-3874-4349-A77B-C8660E18C1D9}"/>
              </a:ext>
            </a:extLst>
          </p:cNvPr>
          <p:cNvPicPr>
            <a:picLocks noChangeAspect="1"/>
          </p:cNvPicPr>
          <p:nvPr/>
        </p:nvPicPr>
        <p:blipFill>
          <a:blip r:embed="rId2"/>
          <a:stretch>
            <a:fillRect/>
          </a:stretch>
        </p:blipFill>
        <p:spPr>
          <a:xfrm>
            <a:off x="821812" y="1270000"/>
            <a:ext cx="7382896" cy="5005250"/>
          </a:xfrm>
          <a:prstGeom prst="rect">
            <a:avLst/>
          </a:prstGeom>
        </p:spPr>
      </p:pic>
    </p:spTree>
    <p:extLst>
      <p:ext uri="{BB962C8B-B14F-4D97-AF65-F5344CB8AC3E}">
        <p14:creationId xmlns:p14="http://schemas.microsoft.com/office/powerpoint/2010/main" val="291894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74BD9D8A-1575-4630-B7B7-15F1FCAB103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D5D8B06-AE28-40B2-9E58-AC1719FF3D4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59160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4FD77CB1-20C7-4AA4-AEE7-A6767BA2A5D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4BAC276-7956-47EC-A969-BD423D745ED7}"/>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91710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4EE9ECCB-AA03-47B2-A472-60074426FA1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029A7E6-CEE3-4584-8563-D8091848106B}"/>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215552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B5A96D3-F630-40C2-A0E5-7FBCECEDE6EB}"/>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C89E148-649C-4707-86AD-2E413FD6F666}"/>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A9F96347-53E9-4255-863A-AF7ABC2EAE87}"/>
              </a:ext>
            </a:extLst>
          </p:cNvPr>
          <p:cNvPicPr>
            <a:picLocks noChangeAspect="1"/>
          </p:cNvPicPr>
          <p:nvPr/>
        </p:nvPicPr>
        <p:blipFill>
          <a:blip r:embed="rId2"/>
          <a:stretch>
            <a:fillRect/>
          </a:stretch>
        </p:blipFill>
        <p:spPr>
          <a:xfrm>
            <a:off x="3429000" y="3175262"/>
            <a:ext cx="5249610" cy="3428738"/>
          </a:xfrm>
          <a:prstGeom prst="rect">
            <a:avLst/>
          </a:prstGeom>
        </p:spPr>
      </p:pic>
      <p:pic>
        <p:nvPicPr>
          <p:cNvPr id="9" name="Image 8">
            <a:extLst>
              <a:ext uri="{FF2B5EF4-FFF2-40B4-BE49-F238E27FC236}">
                <a16:creationId xmlns:a16="http://schemas.microsoft.com/office/drawing/2014/main" id="{B194369B-5609-4A70-8ABF-FE16DCFF02FA}"/>
              </a:ext>
            </a:extLst>
          </p:cNvPr>
          <p:cNvPicPr>
            <a:picLocks noChangeAspect="1"/>
          </p:cNvPicPr>
          <p:nvPr/>
        </p:nvPicPr>
        <p:blipFill>
          <a:blip r:embed="rId3"/>
          <a:stretch>
            <a:fillRect/>
          </a:stretch>
        </p:blipFill>
        <p:spPr>
          <a:xfrm>
            <a:off x="317500" y="1143000"/>
            <a:ext cx="6378864" cy="1893270"/>
          </a:xfrm>
          <a:prstGeom prst="rect">
            <a:avLst/>
          </a:prstGeom>
        </p:spPr>
      </p:pic>
    </p:spTree>
    <p:extLst>
      <p:ext uri="{BB962C8B-B14F-4D97-AF65-F5344CB8AC3E}">
        <p14:creationId xmlns:p14="http://schemas.microsoft.com/office/powerpoint/2010/main" val="10584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C41FFE8-B566-41C1-8FEF-7A5ECC289B86}"/>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8" name="Image 7">
            <a:extLst>
              <a:ext uri="{FF2B5EF4-FFF2-40B4-BE49-F238E27FC236}">
                <a16:creationId xmlns:a16="http://schemas.microsoft.com/office/drawing/2014/main" id="{9AB7B02C-0621-421D-A7AF-3CAB23D11CF3}"/>
              </a:ext>
            </a:extLst>
          </p:cNvPr>
          <p:cNvPicPr>
            <a:picLocks noChangeAspect="1"/>
          </p:cNvPicPr>
          <p:nvPr/>
        </p:nvPicPr>
        <p:blipFill>
          <a:blip r:embed="rId3"/>
          <a:stretch>
            <a:fillRect/>
          </a:stretch>
        </p:blipFill>
        <p:spPr>
          <a:xfrm>
            <a:off x="3429000" y="3175262"/>
            <a:ext cx="5249610" cy="3428738"/>
          </a:xfrm>
          <a:prstGeom prst="rect">
            <a:avLst/>
          </a:prstGeom>
        </p:spPr>
      </p:pic>
    </p:spTree>
    <p:extLst>
      <p:ext uri="{BB962C8B-B14F-4D97-AF65-F5344CB8AC3E}">
        <p14:creationId xmlns:p14="http://schemas.microsoft.com/office/powerpoint/2010/main" val="388941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452FB9AA-CCC9-4965-9D04-932A1D035823}"/>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25041590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2022-01-07T09:41:29Z</dcterms:modified>
</cp:coreProperties>
</file>