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DB6A7C47-7DB0-4AF4-9906-1C16319153AD}"/>
              </a:ext>
            </a:extLst>
          </p:cNvPr>
          <p:cNvPicPr>
            <a:picLocks noChangeAspect="1"/>
          </p:cNvPicPr>
          <p:nvPr/>
        </p:nvPicPr>
        <p:blipFill>
          <a:blip r:embed="rId2"/>
          <a:stretch>
            <a:fillRect/>
          </a:stretch>
        </p:blipFill>
        <p:spPr>
          <a:xfrm>
            <a:off x="825500" y="1270000"/>
            <a:ext cx="7376799" cy="5029636"/>
          </a:xfrm>
          <a:prstGeom prst="rect">
            <a:avLst/>
          </a:prstGeom>
        </p:spPr>
      </p:pic>
    </p:spTree>
    <p:extLst>
      <p:ext uri="{BB962C8B-B14F-4D97-AF65-F5344CB8AC3E}">
        <p14:creationId xmlns:p14="http://schemas.microsoft.com/office/powerpoint/2010/main" val="355740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B7DFEE57-307A-400C-A64C-2D1286646AD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5121D29-9C85-4229-9508-9E6442371AC1}"/>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14576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B5CBB020-CD12-4504-80A1-B3465C07EFF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77F8A134-BE66-4AAD-9CA7-D1CE7257929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3549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D64C3BCF-EBBC-45B4-AF37-47805C3B3DC5}"/>
              </a:ext>
            </a:extLst>
          </p:cNvPr>
          <p:cNvPicPr>
            <a:picLocks noChangeAspect="1"/>
          </p:cNvPicPr>
          <p:nvPr/>
        </p:nvPicPr>
        <p:blipFill>
          <a:blip r:embed="rId2"/>
          <a:stretch>
            <a:fillRect/>
          </a:stretch>
        </p:blipFill>
        <p:spPr>
          <a:xfrm>
            <a:off x="4749800" y="2349500"/>
            <a:ext cx="4212701" cy="3596952"/>
          </a:xfrm>
          <a:prstGeom prst="rect">
            <a:avLst/>
          </a:prstGeom>
        </p:spPr>
      </p:pic>
      <p:pic>
        <p:nvPicPr>
          <p:cNvPr id="8" name="Image 7">
            <a:extLst>
              <a:ext uri="{FF2B5EF4-FFF2-40B4-BE49-F238E27FC236}">
                <a16:creationId xmlns:a16="http://schemas.microsoft.com/office/drawing/2014/main" id="{C58CEB0E-6C2B-4EFB-A9A0-6E9364BDCD9D}"/>
              </a:ext>
            </a:extLst>
          </p:cNvPr>
          <p:cNvPicPr>
            <a:picLocks noChangeAspect="1"/>
          </p:cNvPicPr>
          <p:nvPr/>
        </p:nvPicPr>
        <p:blipFill>
          <a:blip r:embed="rId3"/>
          <a:stretch>
            <a:fillRect/>
          </a:stretch>
        </p:blipFill>
        <p:spPr>
          <a:xfrm>
            <a:off x="236220" y="2349500"/>
            <a:ext cx="4212701" cy="3596952"/>
          </a:xfrm>
          <a:prstGeom prst="rect">
            <a:avLst/>
          </a:prstGeom>
        </p:spPr>
      </p:pic>
    </p:spTree>
    <p:extLst>
      <p:ext uri="{BB962C8B-B14F-4D97-AF65-F5344CB8AC3E}">
        <p14:creationId xmlns:p14="http://schemas.microsoft.com/office/powerpoint/2010/main" val="88170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465C6CA-4B72-49BE-8D6B-BB3F229C09A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43157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9063FC9-F31E-4918-8579-3E65C3E34544}"/>
              </a:ext>
            </a:extLst>
          </p:cNvPr>
          <p:cNvPicPr>
            <a:picLocks noChangeAspect="1"/>
          </p:cNvPicPr>
          <p:nvPr/>
        </p:nvPicPr>
        <p:blipFill>
          <a:blip r:embed="rId2"/>
          <a:stretch>
            <a:fillRect/>
          </a:stretch>
        </p:blipFill>
        <p:spPr>
          <a:xfrm>
            <a:off x="821812" y="1270000"/>
            <a:ext cx="7382896" cy="5005250"/>
          </a:xfrm>
          <a:prstGeom prst="rect">
            <a:avLst/>
          </a:prstGeom>
        </p:spPr>
      </p:pic>
    </p:spTree>
    <p:extLst>
      <p:ext uri="{BB962C8B-B14F-4D97-AF65-F5344CB8AC3E}">
        <p14:creationId xmlns:p14="http://schemas.microsoft.com/office/powerpoint/2010/main" val="123350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E4AF917-553E-42A2-83A3-51C57A2AD04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FE049FD-DA9E-46B9-8B19-99250DC7193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84054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02A74FC8-1A28-43A7-8D7F-F3D70A6032A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5D3A3B2-1280-4E83-8693-B13A1DC41510}"/>
              </a:ext>
            </a:extLst>
          </p:cNvPr>
          <p:cNvPicPr>
            <a:picLocks noChangeAspect="1"/>
          </p:cNvPicPr>
          <p:nvPr/>
        </p:nvPicPr>
        <p:blipFill>
          <a:blip r:embed="rId3"/>
          <a:stretch>
            <a:fillRect/>
          </a:stretch>
        </p:blipFill>
        <p:spPr>
          <a:xfrm>
            <a:off x="4760794" y="2349500"/>
            <a:ext cx="4206605" cy="3578662"/>
          </a:xfrm>
          <a:prstGeom prst="rect">
            <a:avLst/>
          </a:prstGeom>
        </p:spPr>
      </p:pic>
    </p:spTree>
    <p:extLst>
      <p:ext uri="{BB962C8B-B14F-4D97-AF65-F5344CB8AC3E}">
        <p14:creationId xmlns:p14="http://schemas.microsoft.com/office/powerpoint/2010/main" val="346341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07A9E441-8BF3-4075-8D70-27BFEDF9CF9E}"/>
              </a:ext>
            </a:extLst>
          </p:cNvPr>
          <p:cNvPicPr>
            <a:picLocks noChangeAspect="1"/>
          </p:cNvPicPr>
          <p:nvPr/>
        </p:nvPicPr>
        <p:blipFill>
          <a:blip r:embed="rId2"/>
          <a:stretch>
            <a:fillRect/>
          </a:stretch>
        </p:blipFill>
        <p:spPr>
          <a:xfrm>
            <a:off x="4745974" y="2349500"/>
            <a:ext cx="4200508" cy="3529890"/>
          </a:xfrm>
          <a:prstGeom prst="rect">
            <a:avLst/>
          </a:prstGeom>
        </p:spPr>
      </p:pic>
      <p:pic>
        <p:nvPicPr>
          <p:cNvPr id="8" name="Image 7">
            <a:extLst>
              <a:ext uri="{FF2B5EF4-FFF2-40B4-BE49-F238E27FC236}">
                <a16:creationId xmlns:a16="http://schemas.microsoft.com/office/drawing/2014/main" id="{9857DFA1-7BDA-41B5-903B-CB2FAAF35244}"/>
              </a:ext>
            </a:extLst>
          </p:cNvPr>
          <p:cNvPicPr>
            <a:picLocks noChangeAspect="1"/>
          </p:cNvPicPr>
          <p:nvPr/>
        </p:nvPicPr>
        <p:blipFill>
          <a:blip r:embed="rId3"/>
          <a:stretch>
            <a:fillRect/>
          </a:stretch>
        </p:blipFill>
        <p:spPr>
          <a:xfrm>
            <a:off x="236220" y="2349500"/>
            <a:ext cx="4206605" cy="3584759"/>
          </a:xfrm>
          <a:prstGeom prst="rect">
            <a:avLst/>
          </a:prstGeom>
        </p:spPr>
      </p:pic>
    </p:spTree>
    <p:extLst>
      <p:ext uri="{BB962C8B-B14F-4D97-AF65-F5344CB8AC3E}">
        <p14:creationId xmlns:p14="http://schemas.microsoft.com/office/powerpoint/2010/main" val="62007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0E71FCB-FCD4-4424-A96B-20C2839BCAC9}"/>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B798D58-B35E-4A2C-9A0D-3A2BB0BFBA15}"/>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D81CDC3F-200E-402F-B570-F7AE40EBEC97}"/>
              </a:ext>
            </a:extLst>
          </p:cNvPr>
          <p:cNvPicPr>
            <a:picLocks noChangeAspect="1"/>
          </p:cNvPicPr>
          <p:nvPr/>
        </p:nvPicPr>
        <p:blipFill>
          <a:blip r:embed="rId2"/>
          <a:stretch>
            <a:fillRect/>
          </a:stretch>
        </p:blipFill>
        <p:spPr>
          <a:xfrm>
            <a:off x="317500" y="1129865"/>
            <a:ext cx="6451469" cy="1918135"/>
          </a:xfrm>
          <a:prstGeom prst="rect">
            <a:avLst/>
          </a:prstGeom>
        </p:spPr>
      </p:pic>
      <p:pic>
        <p:nvPicPr>
          <p:cNvPr id="10" name="Image 9">
            <a:extLst>
              <a:ext uri="{FF2B5EF4-FFF2-40B4-BE49-F238E27FC236}">
                <a16:creationId xmlns:a16="http://schemas.microsoft.com/office/drawing/2014/main" id="{A424593C-E313-49E8-B632-D2C3B45D9E8F}"/>
              </a:ext>
            </a:extLst>
          </p:cNvPr>
          <p:cNvPicPr>
            <a:picLocks noChangeAspect="1"/>
          </p:cNvPicPr>
          <p:nvPr/>
        </p:nvPicPr>
        <p:blipFill>
          <a:blip r:embed="rId3"/>
          <a:stretch>
            <a:fillRect/>
          </a:stretch>
        </p:blipFill>
        <p:spPr>
          <a:xfrm>
            <a:off x="3425750" y="3175000"/>
            <a:ext cx="5249610" cy="3429000"/>
          </a:xfrm>
          <a:prstGeom prst="rect">
            <a:avLst/>
          </a:prstGeom>
        </p:spPr>
      </p:pic>
    </p:spTree>
    <p:extLst>
      <p:ext uri="{BB962C8B-B14F-4D97-AF65-F5344CB8AC3E}">
        <p14:creationId xmlns:p14="http://schemas.microsoft.com/office/powerpoint/2010/main" val="114547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C3BED05-FBEA-41F6-821C-40079EE17837}"/>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C92BED03-0571-4686-BDBD-A01FB11707BB}"/>
              </a:ext>
            </a:extLst>
          </p:cNvPr>
          <p:cNvPicPr>
            <a:picLocks noChangeAspect="1"/>
          </p:cNvPicPr>
          <p:nvPr/>
        </p:nvPicPr>
        <p:blipFill>
          <a:blip r:embed="rId3"/>
          <a:stretch>
            <a:fillRect/>
          </a:stretch>
        </p:blipFill>
        <p:spPr>
          <a:xfrm>
            <a:off x="3425750" y="3175000"/>
            <a:ext cx="5249609" cy="3429000"/>
          </a:xfrm>
          <a:prstGeom prst="rect">
            <a:avLst/>
          </a:prstGeom>
        </p:spPr>
      </p:pic>
    </p:spTree>
    <p:extLst>
      <p:ext uri="{BB962C8B-B14F-4D97-AF65-F5344CB8AC3E}">
        <p14:creationId xmlns:p14="http://schemas.microsoft.com/office/powerpoint/2010/main" val="35334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B32C0B6-13E8-4BD0-AFF0-2FB8D85FAD55}"/>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45001381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2022-02-04T09:51:20Z</dcterms:modified>
</cp:coreProperties>
</file>