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8925532C-B670-43BA-9CE1-249A43E010B7}"/>
              </a:ext>
            </a:extLst>
          </p:cNvPr>
          <p:cNvPicPr>
            <a:picLocks noChangeAspect="1"/>
          </p:cNvPicPr>
          <p:nvPr/>
        </p:nvPicPr>
        <p:blipFill>
          <a:blip r:embed="rId2"/>
          <a:stretch>
            <a:fillRect/>
          </a:stretch>
        </p:blipFill>
        <p:spPr>
          <a:xfrm>
            <a:off x="821812" y="1270000"/>
            <a:ext cx="7382896" cy="5005250"/>
          </a:xfrm>
          <a:prstGeom prst="rect">
            <a:avLst/>
          </a:prstGeom>
        </p:spPr>
      </p:pic>
    </p:spTree>
    <p:extLst>
      <p:ext uri="{BB962C8B-B14F-4D97-AF65-F5344CB8AC3E}">
        <p14:creationId xmlns:p14="http://schemas.microsoft.com/office/powerpoint/2010/main" val="316105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22AD686B-2DEE-4C22-A7FD-003EF6B1A218}"/>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326BB0C0-075E-4225-A181-D9A50C10CD9F}"/>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325369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827B1BE0-542A-43AC-BF12-BA85421A7C53}"/>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1C779DAC-08C6-4CC8-98A1-69A3C5CB9FA6}"/>
              </a:ext>
            </a:extLst>
          </p:cNvPr>
          <p:cNvPicPr>
            <a:picLocks noChangeAspect="1"/>
          </p:cNvPicPr>
          <p:nvPr/>
        </p:nvPicPr>
        <p:blipFill>
          <a:blip r:embed="rId3"/>
          <a:stretch>
            <a:fillRect/>
          </a:stretch>
        </p:blipFill>
        <p:spPr>
          <a:xfrm>
            <a:off x="4754008" y="2343403"/>
            <a:ext cx="4200508" cy="3542083"/>
          </a:xfrm>
          <a:prstGeom prst="rect">
            <a:avLst/>
          </a:prstGeom>
        </p:spPr>
      </p:pic>
    </p:spTree>
    <p:extLst>
      <p:ext uri="{BB962C8B-B14F-4D97-AF65-F5344CB8AC3E}">
        <p14:creationId xmlns:p14="http://schemas.microsoft.com/office/powerpoint/2010/main" val="402338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6" name="Image 5">
            <a:extLst>
              <a:ext uri="{FF2B5EF4-FFF2-40B4-BE49-F238E27FC236}">
                <a16:creationId xmlns:a16="http://schemas.microsoft.com/office/drawing/2014/main" id="{CF5AD5FA-C9E4-4580-9B9F-CF9253C3B507}"/>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CFC05F8E-4FE4-4A2F-A2FD-F9EDAA42F31E}"/>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6162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7864408-82EC-4EA3-9501-3D54B2D9454F}"/>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33652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63D71E87-19CD-43C9-B780-61CEB4D57CC0}"/>
              </a:ext>
            </a:extLst>
          </p:cNvPr>
          <p:cNvPicPr>
            <a:picLocks noChangeAspect="1"/>
          </p:cNvPicPr>
          <p:nvPr/>
        </p:nvPicPr>
        <p:blipFill>
          <a:blip r:embed="rId2"/>
          <a:stretch>
            <a:fillRect/>
          </a:stretch>
        </p:blipFill>
        <p:spPr>
          <a:xfrm>
            <a:off x="821812" y="1270000"/>
            <a:ext cx="7382896" cy="5005250"/>
          </a:xfrm>
          <a:prstGeom prst="rect">
            <a:avLst/>
          </a:prstGeom>
        </p:spPr>
      </p:pic>
    </p:spTree>
    <p:extLst>
      <p:ext uri="{BB962C8B-B14F-4D97-AF65-F5344CB8AC3E}">
        <p14:creationId xmlns:p14="http://schemas.microsoft.com/office/powerpoint/2010/main" val="1044528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6918FEE5-8174-4B43-AC51-944582DF4BEC}"/>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8671F762-9C70-4217-A26C-1C478039D4E9}"/>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186432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EF32E676-E8EC-4F7A-87F0-ECB5803A544E}"/>
              </a:ext>
            </a:extLst>
          </p:cNvPr>
          <p:cNvPicPr>
            <a:picLocks noChangeAspect="1"/>
          </p:cNvPicPr>
          <p:nvPr/>
        </p:nvPicPr>
        <p:blipFill>
          <a:blip r:embed="rId2"/>
          <a:stretch>
            <a:fillRect/>
          </a:stretch>
        </p:blipFill>
        <p:spPr>
          <a:xfrm>
            <a:off x="236220" y="2349500"/>
            <a:ext cx="4200508" cy="3542083"/>
          </a:xfrm>
          <a:prstGeom prst="rect">
            <a:avLst/>
          </a:prstGeom>
        </p:spPr>
      </p:pic>
      <p:pic>
        <p:nvPicPr>
          <p:cNvPr id="8" name="Image 7">
            <a:extLst>
              <a:ext uri="{FF2B5EF4-FFF2-40B4-BE49-F238E27FC236}">
                <a16:creationId xmlns:a16="http://schemas.microsoft.com/office/drawing/2014/main" id="{D869977B-55CF-4986-BA03-DD39385D53ED}"/>
              </a:ext>
            </a:extLst>
          </p:cNvPr>
          <p:cNvPicPr>
            <a:picLocks noChangeAspect="1"/>
          </p:cNvPicPr>
          <p:nvPr/>
        </p:nvPicPr>
        <p:blipFill>
          <a:blip r:embed="rId3"/>
          <a:stretch>
            <a:fillRect/>
          </a:stretch>
        </p:blipFill>
        <p:spPr>
          <a:xfrm>
            <a:off x="4754008" y="2349499"/>
            <a:ext cx="4200508" cy="3542083"/>
          </a:xfrm>
          <a:prstGeom prst="rect">
            <a:avLst/>
          </a:prstGeom>
        </p:spPr>
      </p:pic>
    </p:spTree>
    <p:extLst>
      <p:ext uri="{BB962C8B-B14F-4D97-AF65-F5344CB8AC3E}">
        <p14:creationId xmlns:p14="http://schemas.microsoft.com/office/powerpoint/2010/main" val="176036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6" name="Image 5">
            <a:extLst>
              <a:ext uri="{FF2B5EF4-FFF2-40B4-BE49-F238E27FC236}">
                <a16:creationId xmlns:a16="http://schemas.microsoft.com/office/drawing/2014/main" id="{0CAD0F6B-D74D-4F9E-95F0-2A89DE9CE023}"/>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A93FCFCA-9053-441F-B845-101F2D29DC05}"/>
              </a:ext>
            </a:extLst>
          </p:cNvPr>
          <p:cNvPicPr>
            <a:picLocks noChangeAspect="1"/>
          </p:cNvPicPr>
          <p:nvPr/>
        </p:nvPicPr>
        <p:blipFill>
          <a:blip r:embed="rId3"/>
          <a:stretch>
            <a:fillRect/>
          </a:stretch>
        </p:blipFill>
        <p:spPr>
          <a:xfrm>
            <a:off x="4749800" y="2372049"/>
            <a:ext cx="4212701" cy="3584759"/>
          </a:xfrm>
          <a:prstGeom prst="rect">
            <a:avLst/>
          </a:prstGeom>
        </p:spPr>
      </p:pic>
    </p:spTree>
    <p:extLst>
      <p:ext uri="{BB962C8B-B14F-4D97-AF65-F5344CB8AC3E}">
        <p14:creationId xmlns:p14="http://schemas.microsoft.com/office/powerpoint/2010/main" val="274346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64621C5-1367-4E5B-A5AF-7D93D0736AF0}"/>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19139CB-F1E4-4CCC-827D-1E9F9A2B5D65}"/>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50EB9CD7-0B16-4931-873E-8364FD937804}"/>
              </a:ext>
            </a:extLst>
          </p:cNvPr>
          <p:cNvPicPr>
            <a:picLocks noChangeAspect="1"/>
          </p:cNvPicPr>
          <p:nvPr/>
        </p:nvPicPr>
        <p:blipFill>
          <a:blip r:embed="rId2"/>
          <a:stretch>
            <a:fillRect/>
          </a:stretch>
        </p:blipFill>
        <p:spPr>
          <a:xfrm>
            <a:off x="3355848" y="3175000"/>
            <a:ext cx="5355691" cy="3429000"/>
          </a:xfrm>
          <a:prstGeom prst="rect">
            <a:avLst/>
          </a:prstGeom>
        </p:spPr>
      </p:pic>
      <p:pic>
        <p:nvPicPr>
          <p:cNvPr id="11" name="Image 10">
            <a:extLst>
              <a:ext uri="{FF2B5EF4-FFF2-40B4-BE49-F238E27FC236}">
                <a16:creationId xmlns:a16="http://schemas.microsoft.com/office/drawing/2014/main" id="{8EE88649-6DD7-4336-A11F-9C0448A3DDCC}"/>
              </a:ext>
            </a:extLst>
          </p:cNvPr>
          <p:cNvPicPr>
            <a:picLocks noChangeAspect="1"/>
          </p:cNvPicPr>
          <p:nvPr/>
        </p:nvPicPr>
        <p:blipFill>
          <a:blip r:embed="rId3"/>
          <a:stretch>
            <a:fillRect/>
          </a:stretch>
        </p:blipFill>
        <p:spPr>
          <a:xfrm>
            <a:off x="317500" y="1143000"/>
            <a:ext cx="6451469" cy="1905000"/>
          </a:xfrm>
          <a:prstGeom prst="rect">
            <a:avLst/>
          </a:prstGeom>
        </p:spPr>
      </p:pic>
    </p:spTree>
    <p:extLst>
      <p:ext uri="{BB962C8B-B14F-4D97-AF65-F5344CB8AC3E}">
        <p14:creationId xmlns:p14="http://schemas.microsoft.com/office/powerpoint/2010/main" val="150188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D9B9206-021E-42CD-864F-34F974A10E99}"/>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8" name="Image 7">
            <a:extLst>
              <a:ext uri="{FF2B5EF4-FFF2-40B4-BE49-F238E27FC236}">
                <a16:creationId xmlns:a16="http://schemas.microsoft.com/office/drawing/2014/main" id="{4723BD68-A93C-43A2-AB7E-3D24DF28080B}"/>
              </a:ext>
            </a:extLst>
          </p:cNvPr>
          <p:cNvPicPr>
            <a:picLocks noChangeAspect="1"/>
          </p:cNvPicPr>
          <p:nvPr/>
        </p:nvPicPr>
        <p:blipFill>
          <a:blip r:embed="rId3"/>
          <a:stretch>
            <a:fillRect/>
          </a:stretch>
        </p:blipFill>
        <p:spPr>
          <a:xfrm>
            <a:off x="2542032" y="3174998"/>
            <a:ext cx="6133328" cy="3429001"/>
          </a:xfrm>
          <a:prstGeom prst="rect">
            <a:avLst/>
          </a:prstGeom>
        </p:spPr>
      </p:pic>
    </p:spTree>
    <p:extLst>
      <p:ext uri="{BB962C8B-B14F-4D97-AF65-F5344CB8AC3E}">
        <p14:creationId xmlns:p14="http://schemas.microsoft.com/office/powerpoint/2010/main" val="292423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D4AB8431-5483-45CE-BF92-AA8360B1F17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0220785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5726</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700</cp:revision>
  <cp:lastPrinted>2012-02-01T10:00:25Z</cp:lastPrinted>
  <dcterms:created xsi:type="dcterms:W3CDTF">2010-04-23T15:09:35Z</dcterms:created>
  <dcterms:modified xsi:type="dcterms:W3CDTF">2022-03-04T14:07:29Z</dcterms:modified>
</cp:coreProperties>
</file>