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60" r:id="rId11"/>
    <p:sldId id="497" r:id="rId12"/>
    <p:sldId id="499" r:id="rId13"/>
    <p:sldId id="500" r:id="rId14"/>
    <p:sldId id="501" r:id="rId15"/>
    <p:sldId id="459"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p:scale>
          <a:sx n="125" d="100"/>
          <a:sy n="125" d="100"/>
        </p:scale>
        <p:origin x="1374" y="-58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06/04/2022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605803"/>
            <a:ext cx="1815216" cy="74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4/6/2022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4/6/2022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4/6/2022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4/6/2022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4/6/2022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4/6/2022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4/6/2022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288556"/>
            <a:ext cx="907608" cy="3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4/6/2022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4/6/2022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4/6/2022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4/6/2022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4/6/2022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4/6/2022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4/6/2022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4/6/2022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4/6/2022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5CDC7104-1EB5-4951-84BF-197538D5C9FB}"/>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4020739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6" name="Image 5">
            <a:extLst>
              <a:ext uri="{FF2B5EF4-FFF2-40B4-BE49-F238E27FC236}">
                <a16:creationId xmlns:a16="http://schemas.microsoft.com/office/drawing/2014/main" id="{424E12C0-39B5-488A-AB07-5592243A231A}"/>
              </a:ext>
            </a:extLst>
          </p:cNvPr>
          <p:cNvPicPr>
            <a:picLocks noChangeAspect="1"/>
          </p:cNvPicPr>
          <p:nvPr/>
        </p:nvPicPr>
        <p:blipFill>
          <a:blip r:embed="rId2"/>
          <a:stretch>
            <a:fillRect/>
          </a:stretch>
        </p:blipFill>
        <p:spPr>
          <a:xfrm>
            <a:off x="228235" y="2349500"/>
            <a:ext cx="4212701" cy="3615241"/>
          </a:xfrm>
          <a:prstGeom prst="rect">
            <a:avLst/>
          </a:prstGeom>
        </p:spPr>
      </p:pic>
      <p:pic>
        <p:nvPicPr>
          <p:cNvPr id="8" name="Image 7">
            <a:extLst>
              <a:ext uri="{FF2B5EF4-FFF2-40B4-BE49-F238E27FC236}">
                <a16:creationId xmlns:a16="http://schemas.microsoft.com/office/drawing/2014/main" id="{772B8464-6B24-49E3-B7F5-5236AC6E997C}"/>
              </a:ext>
            </a:extLst>
          </p:cNvPr>
          <p:cNvPicPr>
            <a:picLocks noChangeAspect="1"/>
          </p:cNvPicPr>
          <p:nvPr/>
        </p:nvPicPr>
        <p:blipFill>
          <a:blip r:embed="rId3"/>
          <a:stretch>
            <a:fillRect/>
          </a:stretch>
        </p:blipFill>
        <p:spPr>
          <a:xfrm>
            <a:off x="4703066" y="2386078"/>
            <a:ext cx="4200508" cy="3542083"/>
          </a:xfrm>
          <a:prstGeom prst="rect">
            <a:avLst/>
          </a:prstGeom>
        </p:spPr>
      </p:pic>
    </p:spTree>
    <p:extLst>
      <p:ext uri="{BB962C8B-B14F-4D97-AF65-F5344CB8AC3E}">
        <p14:creationId xmlns:p14="http://schemas.microsoft.com/office/powerpoint/2010/main" val="3805766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6" name="Image 5">
            <a:extLst>
              <a:ext uri="{FF2B5EF4-FFF2-40B4-BE49-F238E27FC236}">
                <a16:creationId xmlns:a16="http://schemas.microsoft.com/office/drawing/2014/main" id="{0E796939-7BFA-4CF8-A70B-7D5ACE374E1A}"/>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AC931C16-064A-4DC0-803B-5041940BBCE8}"/>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219108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- 2022</a:t>
            </a:r>
          </a:p>
        </p:txBody>
      </p:sp>
      <p:pic>
        <p:nvPicPr>
          <p:cNvPr id="6" name="Image 5">
            <a:extLst>
              <a:ext uri="{FF2B5EF4-FFF2-40B4-BE49-F238E27FC236}">
                <a16:creationId xmlns:a16="http://schemas.microsoft.com/office/drawing/2014/main" id="{16610C8B-F708-4E9E-B67D-C506F021A749}"/>
              </a:ext>
            </a:extLst>
          </p:cNvPr>
          <p:cNvPicPr>
            <a:picLocks noChangeAspect="1"/>
          </p:cNvPicPr>
          <p:nvPr/>
        </p:nvPicPr>
        <p:blipFill>
          <a:blip r:embed="rId2"/>
          <a:stretch>
            <a:fillRect/>
          </a:stretch>
        </p:blipFill>
        <p:spPr>
          <a:xfrm>
            <a:off x="236220" y="2297370"/>
            <a:ext cx="4212701" cy="3621338"/>
          </a:xfrm>
          <a:prstGeom prst="rect">
            <a:avLst/>
          </a:prstGeom>
        </p:spPr>
      </p:pic>
      <p:pic>
        <p:nvPicPr>
          <p:cNvPr id="8" name="Image 7">
            <a:extLst>
              <a:ext uri="{FF2B5EF4-FFF2-40B4-BE49-F238E27FC236}">
                <a16:creationId xmlns:a16="http://schemas.microsoft.com/office/drawing/2014/main" id="{87620FDC-F285-4E7F-A437-E17E7E8BB656}"/>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4209924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CFC49FDC-0B38-461A-8139-578924827666}"/>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2978884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7" name="Image 6">
            <a:extLst>
              <a:ext uri="{FF2B5EF4-FFF2-40B4-BE49-F238E27FC236}">
                <a16:creationId xmlns:a16="http://schemas.microsoft.com/office/drawing/2014/main" id="{CF57B8F5-DBE8-4E41-8EF0-6E79C6BAEA78}"/>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293689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2361B22D-2DB3-4C97-B453-CB031CC2301E}"/>
              </a:ext>
            </a:extLst>
          </p:cNvPr>
          <p:cNvPicPr>
            <a:picLocks noChangeAspect="1"/>
          </p:cNvPicPr>
          <p:nvPr/>
        </p:nvPicPr>
        <p:blipFill>
          <a:blip r:embed="rId2"/>
          <a:stretch>
            <a:fillRect/>
          </a:stretch>
        </p:blipFill>
        <p:spPr>
          <a:xfrm>
            <a:off x="236220" y="2323435"/>
            <a:ext cx="4212701" cy="3621338"/>
          </a:xfrm>
          <a:prstGeom prst="rect">
            <a:avLst/>
          </a:prstGeom>
        </p:spPr>
      </p:pic>
      <p:pic>
        <p:nvPicPr>
          <p:cNvPr id="8" name="Image 7">
            <a:extLst>
              <a:ext uri="{FF2B5EF4-FFF2-40B4-BE49-F238E27FC236}">
                <a16:creationId xmlns:a16="http://schemas.microsoft.com/office/drawing/2014/main" id="{2EB486B9-04C7-40EF-AF13-0892C0EF6182}"/>
              </a:ext>
            </a:extLst>
          </p:cNvPr>
          <p:cNvPicPr>
            <a:picLocks noChangeAspect="1"/>
          </p:cNvPicPr>
          <p:nvPr/>
        </p:nvPicPr>
        <p:blipFill>
          <a:blip r:embed="rId3"/>
          <a:stretch>
            <a:fillRect/>
          </a:stretch>
        </p:blipFill>
        <p:spPr>
          <a:xfrm>
            <a:off x="4695079" y="2298894"/>
            <a:ext cx="4212701" cy="3621338"/>
          </a:xfrm>
          <a:prstGeom prst="rect">
            <a:avLst/>
          </a:prstGeom>
        </p:spPr>
      </p:pic>
    </p:spTree>
    <p:extLst>
      <p:ext uri="{BB962C8B-B14F-4D97-AF65-F5344CB8AC3E}">
        <p14:creationId xmlns:p14="http://schemas.microsoft.com/office/powerpoint/2010/main" val="2076272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F84DD9B3-A841-4C1A-BCD5-72C08EA953D0}"/>
              </a:ext>
            </a:extLst>
          </p:cNvPr>
          <p:cNvPicPr>
            <a:picLocks noChangeAspect="1"/>
          </p:cNvPicPr>
          <p:nvPr/>
        </p:nvPicPr>
        <p:blipFill>
          <a:blip r:embed="rId2"/>
          <a:stretch>
            <a:fillRect/>
          </a:stretch>
        </p:blipFill>
        <p:spPr>
          <a:xfrm>
            <a:off x="240428" y="2349500"/>
            <a:ext cx="4200508" cy="3554276"/>
          </a:xfrm>
          <a:prstGeom prst="rect">
            <a:avLst/>
          </a:prstGeom>
        </p:spPr>
      </p:pic>
      <p:pic>
        <p:nvPicPr>
          <p:cNvPr id="8" name="Image 7">
            <a:extLst>
              <a:ext uri="{FF2B5EF4-FFF2-40B4-BE49-F238E27FC236}">
                <a16:creationId xmlns:a16="http://schemas.microsoft.com/office/drawing/2014/main" id="{739DD8A4-8203-4D3C-A770-74D42F2700C7}"/>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1726662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6" name="Image 5">
            <a:extLst>
              <a:ext uri="{FF2B5EF4-FFF2-40B4-BE49-F238E27FC236}">
                <a16:creationId xmlns:a16="http://schemas.microsoft.com/office/drawing/2014/main" id="{28A5AF0D-242B-4791-B144-3D91C8702966}"/>
              </a:ext>
            </a:extLst>
          </p:cNvPr>
          <p:cNvPicPr>
            <a:picLocks noChangeAspect="1"/>
          </p:cNvPicPr>
          <p:nvPr/>
        </p:nvPicPr>
        <p:blipFill>
          <a:blip r:embed="rId2"/>
          <a:stretch>
            <a:fillRect/>
          </a:stretch>
        </p:blipFill>
        <p:spPr>
          <a:xfrm>
            <a:off x="236220" y="2349500"/>
            <a:ext cx="4206605" cy="3548180"/>
          </a:xfrm>
          <a:prstGeom prst="rect">
            <a:avLst/>
          </a:prstGeom>
        </p:spPr>
      </p:pic>
      <p:pic>
        <p:nvPicPr>
          <p:cNvPr id="8" name="Image 7">
            <a:extLst>
              <a:ext uri="{FF2B5EF4-FFF2-40B4-BE49-F238E27FC236}">
                <a16:creationId xmlns:a16="http://schemas.microsoft.com/office/drawing/2014/main" id="{88F2BB02-B042-45A4-9BEC-E7D9350D8355}"/>
              </a:ext>
            </a:extLst>
          </p:cNvPr>
          <p:cNvPicPr>
            <a:picLocks noChangeAspect="1"/>
          </p:cNvPicPr>
          <p:nvPr/>
        </p:nvPicPr>
        <p:blipFill>
          <a:blip r:embed="rId3"/>
          <a:stretch>
            <a:fillRect/>
          </a:stretch>
        </p:blipFill>
        <p:spPr>
          <a:xfrm>
            <a:off x="4754008" y="2352548"/>
            <a:ext cx="4200508" cy="3542083"/>
          </a:xfrm>
          <a:prstGeom prst="rect">
            <a:avLst/>
          </a:prstGeom>
        </p:spPr>
      </p:pic>
    </p:spTree>
    <p:extLst>
      <p:ext uri="{BB962C8B-B14F-4D97-AF65-F5344CB8AC3E}">
        <p14:creationId xmlns:p14="http://schemas.microsoft.com/office/powerpoint/2010/main" val="3291315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3F695892-DB3C-41D8-B003-7F8A85C33DB3}"/>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23D3A12-F067-4595-969C-B46DE25448A8}"/>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C2DC9377-CD78-47AE-9367-48B99FC98751}"/>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9" name="Image 8">
            <a:extLst>
              <a:ext uri="{FF2B5EF4-FFF2-40B4-BE49-F238E27FC236}">
                <a16:creationId xmlns:a16="http://schemas.microsoft.com/office/drawing/2014/main" id="{9C48CEB9-7CFB-4662-8475-D95C6E05BCB3}"/>
              </a:ext>
            </a:extLst>
          </p:cNvPr>
          <p:cNvPicPr>
            <a:picLocks noChangeAspect="1"/>
          </p:cNvPicPr>
          <p:nvPr/>
        </p:nvPicPr>
        <p:blipFill>
          <a:blip r:embed="rId3"/>
          <a:stretch>
            <a:fillRect/>
          </a:stretch>
        </p:blipFill>
        <p:spPr>
          <a:xfrm>
            <a:off x="2990850" y="3174998"/>
            <a:ext cx="5835650" cy="3429001"/>
          </a:xfrm>
          <a:prstGeom prst="rect">
            <a:avLst/>
          </a:prstGeom>
        </p:spPr>
      </p:pic>
    </p:spTree>
    <p:extLst>
      <p:ext uri="{BB962C8B-B14F-4D97-AF65-F5344CB8AC3E}">
        <p14:creationId xmlns:p14="http://schemas.microsoft.com/office/powerpoint/2010/main" val="1103587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485BFAE-8600-4964-B624-A0B45336335C}"/>
              </a:ext>
            </a:extLst>
          </p:cNvPr>
          <p:cNvPicPr>
            <a:picLocks noChangeAspect="1"/>
          </p:cNvPicPr>
          <p:nvPr/>
        </p:nvPicPr>
        <p:blipFill>
          <a:blip r:embed="rId2"/>
          <a:stretch>
            <a:fillRect/>
          </a:stretch>
        </p:blipFill>
        <p:spPr>
          <a:xfrm>
            <a:off x="317500" y="1143000"/>
            <a:ext cx="6484896" cy="1905000"/>
          </a:xfrm>
          <a:prstGeom prst="rect">
            <a:avLst/>
          </a:prstGeom>
        </p:spPr>
      </p:pic>
      <p:pic>
        <p:nvPicPr>
          <p:cNvPr id="8" name="Image 7">
            <a:extLst>
              <a:ext uri="{FF2B5EF4-FFF2-40B4-BE49-F238E27FC236}">
                <a16:creationId xmlns:a16="http://schemas.microsoft.com/office/drawing/2014/main" id="{0CA66FF1-44DE-4F54-86E3-8841E96AF45D}"/>
              </a:ext>
            </a:extLst>
          </p:cNvPr>
          <p:cNvPicPr>
            <a:picLocks noChangeAspect="1"/>
          </p:cNvPicPr>
          <p:nvPr/>
        </p:nvPicPr>
        <p:blipFill>
          <a:blip r:embed="rId3"/>
          <a:stretch>
            <a:fillRect/>
          </a:stretch>
        </p:blipFill>
        <p:spPr>
          <a:xfrm>
            <a:off x="3019424" y="3175000"/>
            <a:ext cx="5807075" cy="3429000"/>
          </a:xfrm>
          <a:prstGeom prst="rect">
            <a:avLst/>
          </a:prstGeom>
        </p:spPr>
      </p:pic>
    </p:spTree>
    <p:extLst>
      <p:ext uri="{BB962C8B-B14F-4D97-AF65-F5344CB8AC3E}">
        <p14:creationId xmlns:p14="http://schemas.microsoft.com/office/powerpoint/2010/main" val="2474133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231822B8-06B8-4FC5-9AC7-E0F1BFA9AA4C}"/>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97073936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5683</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- 2020</vt:lpstr>
      <vt:lpstr>EURGBP - 2021</vt:lpstr>
      <vt:lpstr>EURGBP - 2022</vt:lpstr>
      <vt:lpstr>EURUSD - Historical &amp; Planned</vt:lpstr>
      <vt:lpstr>EURUSD - Synthesis</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Miguel De Sousa</cp:lastModifiedBy>
  <cp:revision>700</cp:revision>
  <cp:lastPrinted>2012-02-01T10:00:25Z</cp:lastPrinted>
  <dcterms:created xsi:type="dcterms:W3CDTF">2010-04-23T15:09:35Z</dcterms:created>
  <dcterms:modified xsi:type="dcterms:W3CDTF">2022-04-06T12:55:58Z</dcterms:modified>
</cp:coreProperties>
</file>