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05/05/2022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5/5/2022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5/5/2022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5/5/2022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5/5/2022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5/5/2022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5/5/2022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5/5/2022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5/5/2022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5/5/2022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5/5/2022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5/5/2022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5/5/2022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5/5/2022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5/5/2022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29/04/2022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6C834A7F-CF46-BC20-9109-4B14EB5F6F0A}"/>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90759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74D3E30B-C97D-0F3D-53E1-20D6D95166BF}"/>
              </a:ext>
            </a:extLst>
          </p:cNvPr>
          <p:cNvPicPr>
            <a:picLocks noChangeAspect="1"/>
          </p:cNvPicPr>
          <p:nvPr/>
        </p:nvPicPr>
        <p:blipFill>
          <a:blip r:embed="rId2"/>
          <a:stretch>
            <a:fillRect/>
          </a:stretch>
        </p:blipFill>
        <p:spPr>
          <a:xfrm>
            <a:off x="236220" y="2356966"/>
            <a:ext cx="4200508" cy="3554276"/>
          </a:xfrm>
          <a:prstGeom prst="rect">
            <a:avLst/>
          </a:prstGeom>
        </p:spPr>
      </p:pic>
      <p:pic>
        <p:nvPicPr>
          <p:cNvPr id="8" name="Image 7">
            <a:extLst>
              <a:ext uri="{FF2B5EF4-FFF2-40B4-BE49-F238E27FC236}">
                <a16:creationId xmlns:a16="http://schemas.microsoft.com/office/drawing/2014/main" id="{61C43DAE-0366-6024-EA4B-D8803B52EFE9}"/>
              </a:ext>
            </a:extLst>
          </p:cNvPr>
          <p:cNvPicPr>
            <a:picLocks noChangeAspect="1"/>
          </p:cNvPicPr>
          <p:nvPr/>
        </p:nvPicPr>
        <p:blipFill>
          <a:blip r:embed="rId3"/>
          <a:stretch>
            <a:fillRect/>
          </a:stretch>
        </p:blipFill>
        <p:spPr>
          <a:xfrm>
            <a:off x="4754008" y="2356966"/>
            <a:ext cx="4200508" cy="3566469"/>
          </a:xfrm>
          <a:prstGeom prst="rect">
            <a:avLst/>
          </a:prstGeom>
        </p:spPr>
      </p:pic>
    </p:spTree>
    <p:extLst>
      <p:ext uri="{BB962C8B-B14F-4D97-AF65-F5344CB8AC3E}">
        <p14:creationId xmlns:p14="http://schemas.microsoft.com/office/powerpoint/2010/main" val="195556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56D3A59E-6435-DF4A-3739-FD4EC482541C}"/>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FC50534F-6375-A857-293B-1B976B0258C4}"/>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315488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631EB648-8087-1F9E-55FF-D42FB1F3C250}"/>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A0A0F828-A7DC-C20F-7BB8-EE6FD7AFA666}"/>
              </a:ext>
            </a:extLst>
          </p:cNvPr>
          <p:cNvPicPr>
            <a:picLocks noChangeAspect="1"/>
          </p:cNvPicPr>
          <p:nvPr/>
        </p:nvPicPr>
        <p:blipFill>
          <a:blip r:embed="rId3"/>
          <a:stretch>
            <a:fillRect/>
          </a:stretch>
        </p:blipFill>
        <p:spPr>
          <a:xfrm>
            <a:off x="4707272" y="2349499"/>
            <a:ext cx="4200508" cy="3542083"/>
          </a:xfrm>
          <a:prstGeom prst="rect">
            <a:avLst/>
          </a:prstGeom>
        </p:spPr>
      </p:pic>
    </p:spTree>
    <p:extLst>
      <p:ext uri="{BB962C8B-B14F-4D97-AF65-F5344CB8AC3E}">
        <p14:creationId xmlns:p14="http://schemas.microsoft.com/office/powerpoint/2010/main" val="362724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D7CBDBE-ABDE-608A-CAA4-40A374119C3F}"/>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85184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C58238FB-373A-1B9C-7A99-FEE3228F58AD}"/>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0392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6A0BD57F-9B0C-73DA-2A21-3ACD6209F7F7}"/>
              </a:ext>
            </a:extLst>
          </p:cNvPr>
          <p:cNvPicPr>
            <a:picLocks noChangeAspect="1"/>
          </p:cNvPicPr>
          <p:nvPr/>
        </p:nvPicPr>
        <p:blipFill>
          <a:blip r:embed="rId2"/>
          <a:stretch>
            <a:fillRect/>
          </a:stretch>
        </p:blipFill>
        <p:spPr>
          <a:xfrm>
            <a:off x="228235" y="2349500"/>
            <a:ext cx="4212701" cy="3621338"/>
          </a:xfrm>
          <a:prstGeom prst="rect">
            <a:avLst/>
          </a:prstGeom>
        </p:spPr>
      </p:pic>
      <p:pic>
        <p:nvPicPr>
          <p:cNvPr id="8" name="Image 7">
            <a:extLst>
              <a:ext uri="{FF2B5EF4-FFF2-40B4-BE49-F238E27FC236}">
                <a16:creationId xmlns:a16="http://schemas.microsoft.com/office/drawing/2014/main" id="{D251D455-8117-C6A8-BC04-6A928000413D}"/>
              </a:ext>
            </a:extLst>
          </p:cNvPr>
          <p:cNvPicPr>
            <a:picLocks noChangeAspect="1"/>
          </p:cNvPicPr>
          <p:nvPr/>
        </p:nvPicPr>
        <p:blipFill>
          <a:blip r:embed="rId3"/>
          <a:stretch>
            <a:fillRect/>
          </a:stretch>
        </p:blipFill>
        <p:spPr>
          <a:xfrm>
            <a:off x="4741815" y="2349500"/>
            <a:ext cx="4212701" cy="3621338"/>
          </a:xfrm>
          <a:prstGeom prst="rect">
            <a:avLst/>
          </a:prstGeom>
        </p:spPr>
      </p:pic>
    </p:spTree>
    <p:extLst>
      <p:ext uri="{BB962C8B-B14F-4D97-AF65-F5344CB8AC3E}">
        <p14:creationId xmlns:p14="http://schemas.microsoft.com/office/powerpoint/2010/main" val="201410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DC7B6484-070C-EDFF-3E5A-98392BE9E2EC}"/>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B1A0958F-0612-97AB-C722-87FCC7366546}"/>
              </a:ext>
            </a:extLst>
          </p:cNvPr>
          <p:cNvPicPr>
            <a:picLocks noChangeAspect="1"/>
          </p:cNvPicPr>
          <p:nvPr/>
        </p:nvPicPr>
        <p:blipFill>
          <a:blip r:embed="rId3"/>
          <a:stretch>
            <a:fillRect/>
          </a:stretch>
        </p:blipFill>
        <p:spPr>
          <a:xfrm>
            <a:off x="4721681" y="2349500"/>
            <a:ext cx="4206605" cy="3554276"/>
          </a:xfrm>
          <a:prstGeom prst="rect">
            <a:avLst/>
          </a:prstGeom>
        </p:spPr>
      </p:pic>
    </p:spTree>
    <p:extLst>
      <p:ext uri="{BB962C8B-B14F-4D97-AF65-F5344CB8AC3E}">
        <p14:creationId xmlns:p14="http://schemas.microsoft.com/office/powerpoint/2010/main" val="12293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0E036E3B-3760-79C1-102B-483BA76B8793}"/>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BBB4A6D8-BFD4-0DB0-14F2-F959AA6FD775}"/>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136595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91060B4-49CB-865B-6330-CD25D88EBF6E}"/>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5B78FF0-11CC-6426-4A7C-6A201DCA6F4D}"/>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19BC4E7-ACE3-20EF-0358-ABCDEFFBDF5A}"/>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DF2D21E6-71AA-271E-3665-F6D173501819}"/>
              </a:ext>
            </a:extLst>
          </p:cNvPr>
          <p:cNvPicPr>
            <a:picLocks noChangeAspect="1"/>
          </p:cNvPicPr>
          <p:nvPr/>
        </p:nvPicPr>
        <p:blipFill>
          <a:blip r:embed="rId3"/>
          <a:stretch>
            <a:fillRect/>
          </a:stretch>
        </p:blipFill>
        <p:spPr>
          <a:xfrm>
            <a:off x="2075688" y="3175000"/>
            <a:ext cx="6706954" cy="3569712"/>
          </a:xfrm>
          <a:prstGeom prst="rect">
            <a:avLst/>
          </a:prstGeom>
        </p:spPr>
      </p:pic>
    </p:spTree>
    <p:extLst>
      <p:ext uri="{BB962C8B-B14F-4D97-AF65-F5344CB8AC3E}">
        <p14:creationId xmlns:p14="http://schemas.microsoft.com/office/powerpoint/2010/main" val="42809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F1FFA18-36E0-434F-AD58-92E2B6934426}"/>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EE7CE163-4DEA-52A5-8889-3CA5ECE9B736}"/>
              </a:ext>
            </a:extLst>
          </p:cNvPr>
          <p:cNvPicPr>
            <a:picLocks noChangeAspect="1"/>
          </p:cNvPicPr>
          <p:nvPr/>
        </p:nvPicPr>
        <p:blipFill>
          <a:blip r:embed="rId3"/>
          <a:stretch>
            <a:fillRect/>
          </a:stretch>
        </p:blipFill>
        <p:spPr>
          <a:xfrm>
            <a:off x="2029968" y="3175000"/>
            <a:ext cx="6796532" cy="3525942"/>
          </a:xfrm>
          <a:prstGeom prst="rect">
            <a:avLst/>
          </a:prstGeom>
        </p:spPr>
      </p:pic>
    </p:spTree>
    <p:extLst>
      <p:ext uri="{BB962C8B-B14F-4D97-AF65-F5344CB8AC3E}">
        <p14:creationId xmlns:p14="http://schemas.microsoft.com/office/powerpoint/2010/main" val="365386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547F177-DB2F-7F00-3A3D-7D5027CB896B}"/>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7584654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2022-05-05T13:42:57Z</dcterms:modified>
</cp:coreProperties>
</file>