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08/06/2022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6/8/2022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6/8/2022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6/8/2022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6/8/2022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6/8/2022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6/8/2022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6/8/2022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6/8/2022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6/8/2022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6/8/2022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6/8/2022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6/8/2022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6/8/2022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6/8/2022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8B15636-ABED-3EAA-AC27-024DC864B71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39192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CFC9B2D9-82A6-3608-3256-8CC6B35CBEA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E3856FB2-D6FD-BF6B-CBCA-A4786F311EEF}"/>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53894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16465E63-1BF3-28B4-0D36-1BCC19A7ADC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2A05D3E7-DF75-BA35-0C32-09BEFA54AC61}"/>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352784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3" name="EURGBP_ImageALLOC">
            <a:extLst>
              <a:ext uri="{FF2B5EF4-FFF2-40B4-BE49-F238E27FC236}">
                <a16:creationId xmlns:a16="http://schemas.microsoft.com/office/drawing/2014/main" id="{91C802E7-6E1B-E5B0-A696-C9593CD7443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5" name="Image 4">
            <a:extLst>
              <a:ext uri="{FF2B5EF4-FFF2-40B4-BE49-F238E27FC236}">
                <a16:creationId xmlns:a16="http://schemas.microsoft.com/office/drawing/2014/main" id="{1BF608EE-883F-E833-BEFB-23953E60BC6F}"/>
              </a:ext>
            </a:extLst>
          </p:cNvPr>
          <p:cNvPicPr>
            <a:picLocks noChangeAspect="1"/>
          </p:cNvPicPr>
          <p:nvPr/>
        </p:nvPicPr>
        <p:blipFill>
          <a:blip r:embed="rId3"/>
          <a:stretch>
            <a:fillRect/>
          </a:stretch>
        </p:blipFill>
        <p:spPr>
          <a:xfrm>
            <a:off x="240428" y="2349500"/>
            <a:ext cx="4200508" cy="3554276"/>
          </a:xfrm>
          <a:prstGeom prst="rect">
            <a:avLst/>
          </a:prstGeom>
        </p:spPr>
      </p:pic>
      <p:pic>
        <p:nvPicPr>
          <p:cNvPr id="7" name="Image 6">
            <a:extLst>
              <a:ext uri="{FF2B5EF4-FFF2-40B4-BE49-F238E27FC236}">
                <a16:creationId xmlns:a16="http://schemas.microsoft.com/office/drawing/2014/main" id="{FBE69532-9EF9-3895-CCD3-BF8AE1DD33DC}"/>
              </a:ext>
            </a:extLst>
          </p:cNvPr>
          <p:cNvPicPr>
            <a:picLocks noChangeAspect="1"/>
          </p:cNvPicPr>
          <p:nvPr/>
        </p:nvPicPr>
        <p:blipFill>
          <a:blip r:embed="rId4"/>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95465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3FF97E6-150E-0CBD-EAE3-913BB1202CE7}"/>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07736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4AAADFB1-3392-F4FD-9B31-32B36C26E15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16005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A01A272E-12DF-3FBE-D5E1-FE0755596DC9}"/>
              </a:ext>
            </a:extLst>
          </p:cNvPr>
          <p:cNvPicPr>
            <a:picLocks noChangeAspect="1"/>
          </p:cNvPicPr>
          <p:nvPr/>
        </p:nvPicPr>
        <p:blipFill>
          <a:blip r:embed="rId2"/>
          <a:stretch>
            <a:fillRect/>
          </a:stretch>
        </p:blipFill>
        <p:spPr>
          <a:xfrm>
            <a:off x="371492" y="2347666"/>
            <a:ext cx="4200508" cy="3572566"/>
          </a:xfrm>
          <a:prstGeom prst="rect">
            <a:avLst/>
          </a:prstGeom>
        </p:spPr>
      </p:pic>
      <p:pic>
        <p:nvPicPr>
          <p:cNvPr id="8" name="Image 7">
            <a:extLst>
              <a:ext uri="{FF2B5EF4-FFF2-40B4-BE49-F238E27FC236}">
                <a16:creationId xmlns:a16="http://schemas.microsoft.com/office/drawing/2014/main" id="{01D9C6F5-50EF-B73B-942F-0B104D722128}"/>
              </a:ext>
            </a:extLst>
          </p:cNvPr>
          <p:cNvPicPr>
            <a:picLocks noChangeAspect="1"/>
          </p:cNvPicPr>
          <p:nvPr/>
        </p:nvPicPr>
        <p:blipFill>
          <a:blip r:embed="rId3"/>
          <a:stretch>
            <a:fillRect/>
          </a:stretch>
        </p:blipFill>
        <p:spPr>
          <a:xfrm>
            <a:off x="4754008" y="2347666"/>
            <a:ext cx="4200508" cy="3566469"/>
          </a:xfrm>
          <a:prstGeom prst="rect">
            <a:avLst/>
          </a:prstGeom>
        </p:spPr>
      </p:pic>
    </p:spTree>
    <p:extLst>
      <p:ext uri="{BB962C8B-B14F-4D97-AF65-F5344CB8AC3E}">
        <p14:creationId xmlns:p14="http://schemas.microsoft.com/office/powerpoint/2010/main" val="319675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685A4AAF-8409-53D4-22A2-4BA0BA66F3B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1E5550B-73C3-D2B8-4E7B-8E8077AB1352}"/>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46105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56A47FD4-A98B-5041-2649-8EBE7987ACAB}"/>
              </a:ext>
            </a:extLst>
          </p:cNvPr>
          <p:cNvPicPr>
            <a:picLocks noChangeAspect="1"/>
          </p:cNvPicPr>
          <p:nvPr/>
        </p:nvPicPr>
        <p:blipFill>
          <a:blip r:embed="rId2"/>
          <a:stretch>
            <a:fillRect/>
          </a:stretch>
        </p:blipFill>
        <p:spPr>
          <a:xfrm>
            <a:off x="236220" y="2349500"/>
            <a:ext cx="4206605" cy="3554276"/>
          </a:xfrm>
          <a:prstGeom prst="rect">
            <a:avLst/>
          </a:prstGeom>
        </p:spPr>
      </p:pic>
      <p:pic>
        <p:nvPicPr>
          <p:cNvPr id="8" name="Image 7">
            <a:extLst>
              <a:ext uri="{FF2B5EF4-FFF2-40B4-BE49-F238E27FC236}">
                <a16:creationId xmlns:a16="http://schemas.microsoft.com/office/drawing/2014/main" id="{D2D3AF2F-53F5-1257-7936-DD51A001AE1F}"/>
              </a:ext>
            </a:extLst>
          </p:cNvPr>
          <p:cNvPicPr>
            <a:picLocks noChangeAspect="1"/>
          </p:cNvPicPr>
          <p:nvPr/>
        </p:nvPicPr>
        <p:blipFill>
          <a:blip r:embed="rId3"/>
          <a:stretch>
            <a:fillRect/>
          </a:stretch>
        </p:blipFill>
        <p:spPr>
          <a:xfrm>
            <a:off x="4749800" y="2349500"/>
            <a:ext cx="4212701" cy="3651821"/>
          </a:xfrm>
          <a:prstGeom prst="rect">
            <a:avLst/>
          </a:prstGeom>
        </p:spPr>
      </p:pic>
    </p:spTree>
    <p:extLst>
      <p:ext uri="{BB962C8B-B14F-4D97-AF65-F5344CB8AC3E}">
        <p14:creationId xmlns:p14="http://schemas.microsoft.com/office/powerpoint/2010/main" val="3865143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58E27D7-1EB8-34B4-1AAA-F77A6315F37E}"/>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5B99D06-9558-CDFF-8097-52C409326830}"/>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3A97C3E-AE48-77DA-C5BB-6D3033D82959}"/>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3" name="Image 2">
            <a:extLst>
              <a:ext uri="{FF2B5EF4-FFF2-40B4-BE49-F238E27FC236}">
                <a16:creationId xmlns:a16="http://schemas.microsoft.com/office/drawing/2014/main" id="{C487AF74-5C15-D438-46FA-58997AF81BA0}"/>
              </a:ext>
            </a:extLst>
          </p:cNvPr>
          <p:cNvPicPr>
            <a:picLocks noChangeAspect="1"/>
          </p:cNvPicPr>
          <p:nvPr/>
        </p:nvPicPr>
        <p:blipFill>
          <a:blip r:embed="rId3"/>
          <a:stretch>
            <a:fillRect/>
          </a:stretch>
        </p:blipFill>
        <p:spPr>
          <a:xfrm>
            <a:off x="2247562" y="3203311"/>
            <a:ext cx="6662118" cy="3374546"/>
          </a:xfrm>
          <a:prstGeom prst="rect">
            <a:avLst/>
          </a:prstGeom>
        </p:spPr>
      </p:pic>
    </p:spTree>
    <p:extLst>
      <p:ext uri="{BB962C8B-B14F-4D97-AF65-F5344CB8AC3E}">
        <p14:creationId xmlns:p14="http://schemas.microsoft.com/office/powerpoint/2010/main" val="211215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2924A6F-0506-22DE-E843-E80E67F01165}"/>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3" name="Image 2">
            <a:extLst>
              <a:ext uri="{FF2B5EF4-FFF2-40B4-BE49-F238E27FC236}">
                <a16:creationId xmlns:a16="http://schemas.microsoft.com/office/drawing/2014/main" id="{DB8CA326-E535-C243-E718-24B2790207EB}"/>
              </a:ext>
            </a:extLst>
          </p:cNvPr>
          <p:cNvPicPr>
            <a:picLocks noChangeAspect="1"/>
          </p:cNvPicPr>
          <p:nvPr/>
        </p:nvPicPr>
        <p:blipFill>
          <a:blip r:embed="rId3"/>
          <a:stretch>
            <a:fillRect/>
          </a:stretch>
        </p:blipFill>
        <p:spPr>
          <a:xfrm>
            <a:off x="2424784" y="3083827"/>
            <a:ext cx="6484896" cy="3494029"/>
          </a:xfrm>
          <a:prstGeom prst="rect">
            <a:avLst/>
          </a:prstGeom>
        </p:spPr>
      </p:pic>
    </p:spTree>
    <p:extLst>
      <p:ext uri="{BB962C8B-B14F-4D97-AF65-F5344CB8AC3E}">
        <p14:creationId xmlns:p14="http://schemas.microsoft.com/office/powerpoint/2010/main" val="376137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F5383E69-5840-DB27-70F3-51C40A72969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24585534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2022-06-08T13:54:02Z</dcterms:modified>
</cp:coreProperties>
</file>