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60" r:id="rId11"/>
    <p:sldId id="497" r:id="rId12"/>
    <p:sldId id="499" r:id="rId13"/>
    <p:sldId id="500" r:id="rId14"/>
    <p:sldId id="501" r:id="rId15"/>
    <p:sldId id="459"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12/07/2022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7/12/2022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7/12/2022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7/12/2022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7/12/2022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7/12/2022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7/12/2022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7/12/2022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7/12/2022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7/12/2022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7/12/2022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CF779204-C0BD-D5E7-CB85-A65C77FDDBE7}"/>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073295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7" name="Image 6">
            <a:extLst>
              <a:ext uri="{FF2B5EF4-FFF2-40B4-BE49-F238E27FC236}">
                <a16:creationId xmlns:a16="http://schemas.microsoft.com/office/drawing/2014/main" id="{D3DECA00-1191-22C4-D873-28EECE216384}"/>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38B37A11-A767-E4AB-E6BF-8734065846C2}"/>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4173799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7" name="Image 6">
            <a:extLst>
              <a:ext uri="{FF2B5EF4-FFF2-40B4-BE49-F238E27FC236}">
                <a16:creationId xmlns:a16="http://schemas.microsoft.com/office/drawing/2014/main" id="{83E56379-0FDB-13B0-BD93-CD2F6D36FCD5}"/>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C8AC70FB-34BF-1777-780F-826DBCA48661}"/>
              </a:ext>
            </a:extLst>
          </p:cNvPr>
          <p:cNvPicPr>
            <a:picLocks noChangeAspect="1"/>
          </p:cNvPicPr>
          <p:nvPr/>
        </p:nvPicPr>
        <p:blipFill>
          <a:blip r:embed="rId3"/>
          <a:stretch>
            <a:fillRect/>
          </a:stretch>
        </p:blipFill>
        <p:spPr>
          <a:xfrm>
            <a:off x="4716601" y="2349500"/>
            <a:ext cx="4200508" cy="3572566"/>
          </a:xfrm>
          <a:prstGeom prst="rect">
            <a:avLst/>
          </a:prstGeom>
        </p:spPr>
      </p:pic>
    </p:spTree>
    <p:extLst>
      <p:ext uri="{BB962C8B-B14F-4D97-AF65-F5344CB8AC3E}">
        <p14:creationId xmlns:p14="http://schemas.microsoft.com/office/powerpoint/2010/main" val="87771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7" name="Image 6">
            <a:extLst>
              <a:ext uri="{FF2B5EF4-FFF2-40B4-BE49-F238E27FC236}">
                <a16:creationId xmlns:a16="http://schemas.microsoft.com/office/drawing/2014/main" id="{6946CC82-B289-6FD9-5823-0E106E6C57AC}"/>
              </a:ext>
            </a:extLst>
          </p:cNvPr>
          <p:cNvPicPr>
            <a:picLocks noChangeAspect="1"/>
          </p:cNvPicPr>
          <p:nvPr/>
        </p:nvPicPr>
        <p:blipFill>
          <a:blip r:embed="rId2"/>
          <a:stretch>
            <a:fillRect/>
          </a:stretch>
        </p:blipFill>
        <p:spPr>
          <a:xfrm>
            <a:off x="236220" y="2349500"/>
            <a:ext cx="4212701" cy="3645724"/>
          </a:xfrm>
          <a:prstGeom prst="rect">
            <a:avLst/>
          </a:prstGeom>
        </p:spPr>
      </p:pic>
      <p:pic>
        <p:nvPicPr>
          <p:cNvPr id="8" name="Image 7">
            <a:extLst>
              <a:ext uri="{FF2B5EF4-FFF2-40B4-BE49-F238E27FC236}">
                <a16:creationId xmlns:a16="http://schemas.microsoft.com/office/drawing/2014/main" id="{4B191E60-F0CE-5A79-DF9A-33D1ADEFFC60}"/>
              </a:ext>
            </a:extLst>
          </p:cNvPr>
          <p:cNvPicPr>
            <a:picLocks noChangeAspect="1"/>
          </p:cNvPicPr>
          <p:nvPr/>
        </p:nvPicPr>
        <p:blipFill>
          <a:blip r:embed="rId3"/>
          <a:stretch>
            <a:fillRect/>
          </a:stretch>
        </p:blipFill>
        <p:spPr>
          <a:xfrm>
            <a:off x="4695081" y="2349500"/>
            <a:ext cx="4200508" cy="3566469"/>
          </a:xfrm>
          <a:prstGeom prst="rect">
            <a:avLst/>
          </a:prstGeom>
        </p:spPr>
      </p:pic>
    </p:spTree>
    <p:extLst>
      <p:ext uri="{BB962C8B-B14F-4D97-AF65-F5344CB8AC3E}">
        <p14:creationId xmlns:p14="http://schemas.microsoft.com/office/powerpoint/2010/main" val="1805285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6C6CD450-A43A-1C49-CBD0-A3ED31DB6322}"/>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75048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16335B01-F811-7EFF-E57C-F14E44CEEAD4}"/>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073181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7" name="Image 6">
            <a:extLst>
              <a:ext uri="{FF2B5EF4-FFF2-40B4-BE49-F238E27FC236}">
                <a16:creationId xmlns:a16="http://schemas.microsoft.com/office/drawing/2014/main" id="{DD3EA3C6-4666-9DA4-E92C-392659044AEB}"/>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3A8A60AA-6BF2-7E0B-BE64-DD519854796B}"/>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4021053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7" name="Image 6">
            <a:extLst>
              <a:ext uri="{FF2B5EF4-FFF2-40B4-BE49-F238E27FC236}">
                <a16:creationId xmlns:a16="http://schemas.microsoft.com/office/drawing/2014/main" id="{7987374C-DCB6-7E2A-2786-758FC6DF4E91}"/>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6858A3D9-EEB2-B413-A035-0E256F5F02AC}"/>
              </a:ext>
            </a:extLst>
          </p:cNvPr>
          <p:cNvPicPr>
            <a:picLocks noChangeAspect="1"/>
          </p:cNvPicPr>
          <p:nvPr/>
        </p:nvPicPr>
        <p:blipFill>
          <a:blip r:embed="rId3"/>
          <a:stretch>
            <a:fillRect/>
          </a:stretch>
        </p:blipFill>
        <p:spPr>
          <a:xfrm>
            <a:off x="4754008" y="2346142"/>
            <a:ext cx="4200508" cy="3566469"/>
          </a:xfrm>
          <a:prstGeom prst="rect">
            <a:avLst/>
          </a:prstGeom>
        </p:spPr>
      </p:pic>
    </p:spTree>
    <p:extLst>
      <p:ext uri="{BB962C8B-B14F-4D97-AF65-F5344CB8AC3E}">
        <p14:creationId xmlns:p14="http://schemas.microsoft.com/office/powerpoint/2010/main" val="2396961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7" name="Image 6">
            <a:extLst>
              <a:ext uri="{FF2B5EF4-FFF2-40B4-BE49-F238E27FC236}">
                <a16:creationId xmlns:a16="http://schemas.microsoft.com/office/drawing/2014/main" id="{AF582747-F871-8385-74A5-106A2D4773BE}"/>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9E56328F-9A30-E47F-1F83-8356E063DA7B}"/>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85251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A21FBEB-D5B8-8CEA-7649-E53364D0E79E}"/>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F9AF6E8-532B-3A76-C3F2-BE56177360B4}"/>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69D4B70-C059-E8B2-3A0F-A172C367DA1E}"/>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514F4C35-4A24-6531-EDAF-C8F40374840F}"/>
              </a:ext>
            </a:extLst>
          </p:cNvPr>
          <p:cNvPicPr>
            <a:picLocks noChangeAspect="1"/>
          </p:cNvPicPr>
          <p:nvPr/>
        </p:nvPicPr>
        <p:blipFill>
          <a:blip r:embed="rId3"/>
          <a:stretch>
            <a:fillRect/>
          </a:stretch>
        </p:blipFill>
        <p:spPr>
          <a:xfrm>
            <a:off x="2916935" y="3060600"/>
            <a:ext cx="6142425" cy="3684112"/>
          </a:xfrm>
          <a:prstGeom prst="rect">
            <a:avLst/>
          </a:prstGeom>
        </p:spPr>
      </p:pic>
    </p:spTree>
    <p:extLst>
      <p:ext uri="{BB962C8B-B14F-4D97-AF65-F5344CB8AC3E}">
        <p14:creationId xmlns:p14="http://schemas.microsoft.com/office/powerpoint/2010/main" val="161365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A4F5C08-18F6-30D4-ACA5-9E6519393FF8}"/>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8" name="Image 7">
            <a:extLst>
              <a:ext uri="{FF2B5EF4-FFF2-40B4-BE49-F238E27FC236}">
                <a16:creationId xmlns:a16="http://schemas.microsoft.com/office/drawing/2014/main" id="{25802B9B-048A-5BDA-8E23-7F6F08B85FA3}"/>
              </a:ext>
            </a:extLst>
          </p:cNvPr>
          <p:cNvPicPr>
            <a:picLocks noChangeAspect="1"/>
          </p:cNvPicPr>
          <p:nvPr/>
        </p:nvPicPr>
        <p:blipFill>
          <a:blip r:embed="rId3"/>
          <a:stretch>
            <a:fillRect/>
          </a:stretch>
        </p:blipFill>
        <p:spPr>
          <a:xfrm>
            <a:off x="2706624" y="3175000"/>
            <a:ext cx="6406694" cy="3569712"/>
          </a:xfrm>
          <a:prstGeom prst="rect">
            <a:avLst/>
          </a:prstGeom>
        </p:spPr>
      </p:pic>
    </p:spTree>
    <p:extLst>
      <p:ext uri="{BB962C8B-B14F-4D97-AF65-F5344CB8AC3E}">
        <p14:creationId xmlns:p14="http://schemas.microsoft.com/office/powerpoint/2010/main" val="707085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DE1FC278-CDD1-3627-A7C3-1576B1B44212}"/>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74894300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5679</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EURGBP - 2022</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700</cp:revision>
  <cp:lastPrinted>2012-02-01T10:00:25Z</cp:lastPrinted>
  <dcterms:created xsi:type="dcterms:W3CDTF">2010-04-23T15:09:35Z</dcterms:created>
  <dcterms:modified xsi:type="dcterms:W3CDTF">2022-07-12T13:02:30Z</dcterms:modified>
</cp:coreProperties>
</file>