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60" r:id="rId11"/>
    <p:sldId id="497" r:id="rId12"/>
    <p:sldId id="499" r:id="rId13"/>
    <p:sldId id="500" r:id="rId14"/>
    <p:sldId id="501" r:id="rId15"/>
    <p:sldId id="459"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1" d="100"/>
          <a:sy n="101" d="100"/>
        </p:scale>
        <p:origin x="201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11/08/2022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8/11/2022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8/11/2022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8/11/2022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8/11/2022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8/11/2022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8/11/2022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8/11/2022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8/11/2022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8/11/2022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8/11/2022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8/11/2022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29/07/2022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5F1961A9-86AD-7FD3-8187-EF2579FC3A50}"/>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520020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6" name="Image 5">
            <a:extLst>
              <a:ext uri="{FF2B5EF4-FFF2-40B4-BE49-F238E27FC236}">
                <a16:creationId xmlns:a16="http://schemas.microsoft.com/office/drawing/2014/main" id="{B2DCF37C-B2A8-C3C9-BACC-7580788AE2FD}"/>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8" name="Image 7">
            <a:extLst>
              <a:ext uri="{FF2B5EF4-FFF2-40B4-BE49-F238E27FC236}">
                <a16:creationId xmlns:a16="http://schemas.microsoft.com/office/drawing/2014/main" id="{2E04B2D3-62ED-06CF-F30A-9B1E0AEB580E}"/>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75503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7" name="Image 6">
            <a:extLst>
              <a:ext uri="{FF2B5EF4-FFF2-40B4-BE49-F238E27FC236}">
                <a16:creationId xmlns:a16="http://schemas.microsoft.com/office/drawing/2014/main" id="{C8732CEB-892D-D8D6-AF16-1DA674A1E407}"/>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25A181B4-9FE3-CA34-9B5C-F24047602C22}"/>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71419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7" name="Image 6">
            <a:extLst>
              <a:ext uri="{FF2B5EF4-FFF2-40B4-BE49-F238E27FC236}">
                <a16:creationId xmlns:a16="http://schemas.microsoft.com/office/drawing/2014/main" id="{77A5F66D-7CAD-4AB5-564E-D00B1F68D135}"/>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B490DA57-CFB5-8B86-827F-1F46117AA2CF}"/>
              </a:ext>
            </a:extLst>
          </p:cNvPr>
          <p:cNvPicPr>
            <a:picLocks noChangeAspect="1"/>
          </p:cNvPicPr>
          <p:nvPr/>
        </p:nvPicPr>
        <p:blipFill>
          <a:blip r:embed="rId3"/>
          <a:stretch>
            <a:fillRect/>
          </a:stretch>
        </p:blipFill>
        <p:spPr>
          <a:xfrm>
            <a:off x="4721681" y="2352239"/>
            <a:ext cx="4200508" cy="3566469"/>
          </a:xfrm>
          <a:prstGeom prst="rect">
            <a:avLst/>
          </a:prstGeom>
        </p:spPr>
      </p:pic>
    </p:spTree>
    <p:extLst>
      <p:ext uri="{BB962C8B-B14F-4D97-AF65-F5344CB8AC3E}">
        <p14:creationId xmlns:p14="http://schemas.microsoft.com/office/powerpoint/2010/main" val="3188737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9DAB02B-D157-B7C8-2BDE-448F6D2CEF02}"/>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898276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F5FEA8E8-A574-C8AB-6BBC-32D9E8F8BE04}"/>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682932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7" name="Image 6">
            <a:extLst>
              <a:ext uri="{FF2B5EF4-FFF2-40B4-BE49-F238E27FC236}">
                <a16:creationId xmlns:a16="http://schemas.microsoft.com/office/drawing/2014/main" id="{0A97B49A-B3CB-FFB8-E6E0-5E23D6A9BEF9}"/>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35659785-FC9F-78BF-8A9F-1FEF5BCA04BD}"/>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252804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8C1B9207-5820-8A36-C26C-64A307A607FC}"/>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49EE5E23-5A7F-C395-63DC-C9F8ED776493}"/>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199709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7" name="Image 6">
            <a:extLst>
              <a:ext uri="{FF2B5EF4-FFF2-40B4-BE49-F238E27FC236}">
                <a16:creationId xmlns:a16="http://schemas.microsoft.com/office/drawing/2014/main" id="{C98F005A-6F31-120B-F18D-58FC84EBAD04}"/>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22F87652-52D2-C779-AE76-F135A6DA8145}"/>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976142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53AF0F6-D9D2-2DAE-AD28-971E4C407A6F}"/>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774976B-FDA2-B20B-1D4F-26D3D8F2BD9B}"/>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029EABB4-C439-6A05-D7F0-6CA568C51278}"/>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3" name="Image 2">
            <a:extLst>
              <a:ext uri="{FF2B5EF4-FFF2-40B4-BE49-F238E27FC236}">
                <a16:creationId xmlns:a16="http://schemas.microsoft.com/office/drawing/2014/main" id="{C410F75A-77A3-EDE3-FCBD-E1C6880FDA8F}"/>
              </a:ext>
            </a:extLst>
          </p:cNvPr>
          <p:cNvPicPr>
            <a:picLocks noChangeAspect="1"/>
          </p:cNvPicPr>
          <p:nvPr/>
        </p:nvPicPr>
        <p:blipFill>
          <a:blip r:embed="rId3"/>
          <a:stretch>
            <a:fillRect/>
          </a:stretch>
        </p:blipFill>
        <p:spPr>
          <a:xfrm>
            <a:off x="2684713" y="3133610"/>
            <a:ext cx="5897312" cy="3428738"/>
          </a:xfrm>
          <a:prstGeom prst="rect">
            <a:avLst/>
          </a:prstGeom>
        </p:spPr>
      </p:pic>
    </p:spTree>
    <p:extLst>
      <p:ext uri="{BB962C8B-B14F-4D97-AF65-F5344CB8AC3E}">
        <p14:creationId xmlns:p14="http://schemas.microsoft.com/office/powerpoint/2010/main" val="259116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AB4CBD1-E943-97D8-A85B-17D1CE912FB0}"/>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3" name="Image 2">
            <a:extLst>
              <a:ext uri="{FF2B5EF4-FFF2-40B4-BE49-F238E27FC236}">
                <a16:creationId xmlns:a16="http://schemas.microsoft.com/office/drawing/2014/main" id="{770065E0-E013-EEC3-9F7D-ECB47F3BCBA2}"/>
              </a:ext>
            </a:extLst>
          </p:cNvPr>
          <p:cNvPicPr>
            <a:picLocks noChangeAspect="1"/>
          </p:cNvPicPr>
          <p:nvPr/>
        </p:nvPicPr>
        <p:blipFill>
          <a:blip r:embed="rId3"/>
          <a:stretch>
            <a:fillRect/>
          </a:stretch>
        </p:blipFill>
        <p:spPr>
          <a:xfrm>
            <a:off x="2692389" y="3188135"/>
            <a:ext cx="6308735" cy="3556577"/>
          </a:xfrm>
          <a:prstGeom prst="rect">
            <a:avLst/>
          </a:prstGeom>
        </p:spPr>
      </p:pic>
    </p:spTree>
    <p:extLst>
      <p:ext uri="{BB962C8B-B14F-4D97-AF65-F5344CB8AC3E}">
        <p14:creationId xmlns:p14="http://schemas.microsoft.com/office/powerpoint/2010/main" val="3862450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8FB27BA0-BBA0-0BB6-405D-BEC619571E7B}"/>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73732054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EURGBP - 2022</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700</cp:revision>
  <cp:lastPrinted>2012-02-01T10:00:25Z</cp:lastPrinted>
  <dcterms:created xsi:type="dcterms:W3CDTF">2010-04-23T15:09:35Z</dcterms:created>
  <dcterms:modified xsi:type="dcterms:W3CDTF">2022-08-11T14:13:22Z</dcterms:modified>
</cp:coreProperties>
</file>