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60" r:id="rId11"/>
    <p:sldId id="497" r:id="rId12"/>
    <p:sldId id="499" r:id="rId13"/>
    <p:sldId id="500" r:id="rId14"/>
    <p:sldId id="501" r:id="rId15"/>
    <p:sldId id="459"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22/09/2022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605803"/>
            <a:ext cx="1815216" cy="74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9/22/2022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9/22/2022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9/22/2022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9/22/2022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9/22/2022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9/22/2022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9/22/2022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288556"/>
            <a:ext cx="907608" cy="37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9/22/2022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9/22/2022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9/22/2022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9/22/2022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9/22/2022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9/22/2022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9/22/2022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9/22/2022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9/22/2022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F5F78DAB-2C9D-37DD-0B47-810F7B2F6619}"/>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99450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3" name="EURGBP_ImageALLOC">
            <a:extLst>
              <a:ext uri="{FF2B5EF4-FFF2-40B4-BE49-F238E27FC236}">
                <a16:creationId xmlns:a16="http://schemas.microsoft.com/office/drawing/2014/main" id="{EE9B4E92-2D84-790E-4732-D41F4334E6C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9CFC82EE-2FB6-1EA4-E6DF-B58E890EB460}"/>
              </a:ext>
            </a:extLst>
          </p:cNvPr>
          <p:cNvPicPr>
            <a:picLocks noChangeAspect="1"/>
          </p:cNvPicPr>
          <p:nvPr/>
        </p:nvPicPr>
        <p:blipFill>
          <a:blip r:embed="rId3"/>
          <a:stretch>
            <a:fillRect/>
          </a:stretch>
        </p:blipFill>
        <p:spPr>
          <a:xfrm>
            <a:off x="4703066" y="2349500"/>
            <a:ext cx="4200508" cy="3566469"/>
          </a:xfrm>
          <a:prstGeom prst="rect">
            <a:avLst/>
          </a:prstGeom>
        </p:spPr>
      </p:pic>
    </p:spTree>
    <p:extLst>
      <p:ext uri="{BB962C8B-B14F-4D97-AF65-F5344CB8AC3E}">
        <p14:creationId xmlns:p14="http://schemas.microsoft.com/office/powerpoint/2010/main" val="107675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3" name="EURGBP_ImageALLOC">
            <a:extLst>
              <a:ext uri="{FF2B5EF4-FFF2-40B4-BE49-F238E27FC236}">
                <a16:creationId xmlns:a16="http://schemas.microsoft.com/office/drawing/2014/main" id="{88B6F466-E071-42A2-F5DA-2F697B840A0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415F5745-CD4C-898E-FF1E-683D494E4EA8}"/>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57703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- 2022</a:t>
            </a:r>
          </a:p>
        </p:txBody>
      </p:sp>
      <p:pic>
        <p:nvPicPr>
          <p:cNvPr id="3" name="EURGBP_ImageALLOC">
            <a:extLst>
              <a:ext uri="{FF2B5EF4-FFF2-40B4-BE49-F238E27FC236}">
                <a16:creationId xmlns:a16="http://schemas.microsoft.com/office/drawing/2014/main" id="{895F42CD-89C2-D51D-DC4C-E942D367238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EFB4D725-8A93-971B-4A50-7D36F36BA98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394601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894D3370-AD9C-227F-A37C-0D790C2AF3C0}"/>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2093544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2C88408F-F28B-706C-4CC0-F7032032BC75}"/>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3668577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CEE53284-8B21-B695-D0B2-B057853DF33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B597AA7A-7A51-5AD8-DFFB-AA54EE0C5A45}"/>
              </a:ext>
            </a:extLst>
          </p:cNvPr>
          <p:cNvPicPr>
            <a:picLocks noChangeAspect="1"/>
          </p:cNvPicPr>
          <p:nvPr/>
        </p:nvPicPr>
        <p:blipFill>
          <a:blip r:embed="rId3"/>
          <a:stretch>
            <a:fillRect/>
          </a:stretch>
        </p:blipFill>
        <p:spPr>
          <a:xfrm>
            <a:off x="4703066" y="2349500"/>
            <a:ext cx="4200508" cy="3566469"/>
          </a:xfrm>
          <a:prstGeom prst="rect">
            <a:avLst/>
          </a:prstGeom>
        </p:spPr>
      </p:pic>
    </p:spTree>
    <p:extLst>
      <p:ext uri="{BB962C8B-B14F-4D97-AF65-F5344CB8AC3E}">
        <p14:creationId xmlns:p14="http://schemas.microsoft.com/office/powerpoint/2010/main" val="2279161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11F8423D-6178-2DB8-E4EA-9F95A7FD29F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B0A42A52-A181-2AF1-ADC5-13FB3074EE3A}"/>
              </a:ext>
            </a:extLst>
          </p:cNvPr>
          <p:cNvPicPr>
            <a:picLocks noChangeAspect="1"/>
          </p:cNvPicPr>
          <p:nvPr/>
        </p:nvPicPr>
        <p:blipFill>
          <a:blip r:embed="rId3"/>
          <a:stretch>
            <a:fillRect/>
          </a:stretch>
        </p:blipFill>
        <p:spPr>
          <a:xfrm>
            <a:off x="4703066" y="2352239"/>
            <a:ext cx="4200508" cy="3566469"/>
          </a:xfrm>
          <a:prstGeom prst="rect">
            <a:avLst/>
          </a:prstGeom>
        </p:spPr>
      </p:pic>
    </p:spTree>
    <p:extLst>
      <p:ext uri="{BB962C8B-B14F-4D97-AF65-F5344CB8AC3E}">
        <p14:creationId xmlns:p14="http://schemas.microsoft.com/office/powerpoint/2010/main" val="747945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49801F0A-FB69-D307-FBD7-998AB081255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CAA1DCF7-5676-07E4-BB82-7F71C26599FB}"/>
              </a:ext>
            </a:extLst>
          </p:cNvPr>
          <p:cNvPicPr>
            <a:picLocks noChangeAspect="1"/>
          </p:cNvPicPr>
          <p:nvPr/>
        </p:nvPicPr>
        <p:blipFill>
          <a:blip r:embed="rId3"/>
          <a:stretch>
            <a:fillRect/>
          </a:stretch>
        </p:blipFill>
        <p:spPr>
          <a:xfrm>
            <a:off x="4703066" y="2349500"/>
            <a:ext cx="4200508" cy="3566469"/>
          </a:xfrm>
          <a:prstGeom prst="rect">
            <a:avLst/>
          </a:prstGeom>
        </p:spPr>
      </p:pic>
    </p:spTree>
    <p:extLst>
      <p:ext uri="{BB962C8B-B14F-4D97-AF65-F5344CB8AC3E}">
        <p14:creationId xmlns:p14="http://schemas.microsoft.com/office/powerpoint/2010/main" val="699482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690473B4-205B-289D-8748-F2271A287FE4}"/>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5F89376-7988-D90D-F609-BB26D6D70986}"/>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36B0A0C9-BE86-B2B8-A3EE-4671403CA7BF}"/>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8" name="Image 7">
            <a:extLst>
              <a:ext uri="{FF2B5EF4-FFF2-40B4-BE49-F238E27FC236}">
                <a16:creationId xmlns:a16="http://schemas.microsoft.com/office/drawing/2014/main" id="{7B559F34-658C-BC6E-C07A-87051996C9E0}"/>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2374828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BA01DDE3-4DCA-9443-9503-7388AD760730}"/>
              </a:ext>
            </a:extLst>
          </p:cNvPr>
          <p:cNvPicPr>
            <a:picLocks noChangeAspect="1"/>
          </p:cNvPicPr>
          <p:nvPr/>
        </p:nvPicPr>
        <p:blipFill>
          <a:blip r:embed="rId2"/>
          <a:stretch>
            <a:fillRect/>
          </a:stretch>
        </p:blipFill>
        <p:spPr>
          <a:xfrm>
            <a:off x="317500" y="1143000"/>
            <a:ext cx="6484896" cy="1905000"/>
          </a:xfrm>
          <a:prstGeom prst="rect">
            <a:avLst/>
          </a:prstGeom>
        </p:spPr>
      </p:pic>
      <p:pic>
        <p:nvPicPr>
          <p:cNvPr id="8" name="Image 7">
            <a:extLst>
              <a:ext uri="{FF2B5EF4-FFF2-40B4-BE49-F238E27FC236}">
                <a16:creationId xmlns:a16="http://schemas.microsoft.com/office/drawing/2014/main" id="{6CE57310-7957-AA6D-9C60-AC247CF261DE}"/>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793571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626784A3-7A29-3A92-491C-5BDA41DF711C}"/>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65515233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5680</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- 2020</vt:lpstr>
      <vt:lpstr>EURGBP - 2021</vt:lpstr>
      <vt:lpstr>EURGBP - 2022</vt:lpstr>
      <vt:lpstr>EURUSD - Historical &amp; Planned</vt:lpstr>
      <vt:lpstr>EURUSD - Synthesis</vt:lpstr>
      <vt:lpstr>EURUSD - 2020</vt:lpstr>
      <vt:lpstr>EURUSD - 2021</vt:lpstr>
      <vt:lpstr>EURUSD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Mehdi FOICHE</cp:lastModifiedBy>
  <cp:revision>700</cp:revision>
  <cp:lastPrinted>2012-02-01T10:00:25Z</cp:lastPrinted>
  <dcterms:created xsi:type="dcterms:W3CDTF">2010-04-23T15:09:35Z</dcterms:created>
  <dcterms:modified xsi:type="dcterms:W3CDTF">2022-09-22T09:16:38Z</dcterms:modified>
</cp:coreProperties>
</file>