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247" autoAdjust="0"/>
  </p:normalViewPr>
  <p:slideViewPr>
    <p:cSldViewPr snapToGrid="0">
      <p:cViewPr varScale="1">
        <p:scale>
          <a:sx n="111" d="100"/>
          <a:sy n="111"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D0D1A378-CDEF-DBFB-35B9-47CD672CEA9A}"/>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47100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372DE446-53B4-7458-5586-8B8BF1C06DC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54DF2A8-60CD-733F-20B8-483322207986}"/>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33295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5306A1A8-5D6F-CF58-F9F2-ED52D333E20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837C2B82-362F-0288-43EA-C6BD2BA4825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72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44E8E574-577D-A58D-186C-D004237418F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C85429BF-60D9-857A-1C05-79D573B8862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0390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231726C-9ACC-BB8A-CC82-C52E3E433E44}"/>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82364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DBDCB41-0788-2A7B-56CE-B1C06BA2C2AA}"/>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83469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D78947DB-38A3-BA26-7156-50269E3A1B0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D09B915-DA4F-D9C5-46C5-B1A412D14F2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3512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CA49CF37-0F79-47FD-137B-F92F0891EBC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F948E1C-11B7-BBBD-B8B0-E166BAA726C1}"/>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37316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079B0C26-7F00-74E2-6052-265B2FDAE02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54775F6-72E3-4D49-C7F9-38539BA25DA1}"/>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14368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172B222-ECAC-0AF0-DA39-90A1C631BC9A}"/>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CE513EE-9A84-EC26-8E1A-CB846A1290E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704B8B9-3C26-56F6-3EF0-B2CAE03E56D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48A22FC0-87B1-0DF3-7DDA-DD779F4DE2FC}"/>
              </a:ext>
            </a:extLst>
          </p:cNvPr>
          <p:cNvPicPr>
            <a:picLocks noChangeAspect="1"/>
          </p:cNvPicPr>
          <p:nvPr/>
        </p:nvPicPr>
        <p:blipFill>
          <a:blip r:embed="rId3"/>
          <a:stretch>
            <a:fillRect/>
          </a:stretch>
        </p:blipFill>
        <p:spPr>
          <a:xfrm>
            <a:off x="3429000" y="3188135"/>
            <a:ext cx="5249610" cy="3415865"/>
          </a:xfrm>
          <a:prstGeom prst="rect">
            <a:avLst/>
          </a:prstGeom>
        </p:spPr>
      </p:pic>
    </p:spTree>
    <p:extLst>
      <p:ext uri="{BB962C8B-B14F-4D97-AF65-F5344CB8AC3E}">
        <p14:creationId xmlns:p14="http://schemas.microsoft.com/office/powerpoint/2010/main" val="142449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1665787-3785-BF89-7510-DB06F9D0CF08}"/>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A0B4FB25-1EAE-139A-CA6E-71A9510E7353}"/>
              </a:ext>
            </a:extLst>
          </p:cNvPr>
          <p:cNvPicPr>
            <a:picLocks noChangeAspect="1"/>
          </p:cNvPicPr>
          <p:nvPr/>
        </p:nvPicPr>
        <p:blipFill>
          <a:blip r:embed="rId3"/>
          <a:stretch>
            <a:fillRect/>
          </a:stretch>
        </p:blipFill>
        <p:spPr>
          <a:xfrm>
            <a:off x="3429000" y="3174999"/>
            <a:ext cx="5480680" cy="3402857"/>
          </a:xfrm>
          <a:prstGeom prst="rect">
            <a:avLst/>
          </a:prstGeom>
        </p:spPr>
      </p:pic>
    </p:spTree>
    <p:extLst>
      <p:ext uri="{BB962C8B-B14F-4D97-AF65-F5344CB8AC3E}">
        <p14:creationId xmlns:p14="http://schemas.microsoft.com/office/powerpoint/2010/main" val="269591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9FFEE04-C834-CC73-0354-4435619DBB5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49052886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2022-11-02T15:20:26Z</dcterms:modified>
</cp:coreProperties>
</file>