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12/5/2022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12/5/2022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12/5/2022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12/5/2022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12/5/2022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12/5/2022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12/5/2022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12/5/2022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12/5/2022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12/5/2022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9" name="Image 8">
            <a:extLst>
              <a:ext uri="{FF2B5EF4-FFF2-40B4-BE49-F238E27FC236}">
                <a16:creationId xmlns:a16="http://schemas.microsoft.com/office/drawing/2014/main" id="{52C90D14-AE97-D52F-22E0-7B4448DD3E3F}"/>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53737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701BA122-1D3F-2C43-A359-11BA3B77F1ED}"/>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E3E24374-5BCA-540A-3F69-1CB16ED19E3C}"/>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4861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F7FA9F7F-0B53-0929-AB07-5225F9300408}"/>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D2D1E0BC-17ED-9C2E-4184-3D3DDC6426B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83688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DE3BE948-5243-4E27-6A49-296AB4C0F58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D6921E0F-0DD1-6E4B-085F-FAC8C680207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11128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AA33A3E-B753-94F5-E965-0FE61171152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7339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3F6E078D-EFEB-CF95-4E80-12CCA6C3FE4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41283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83F44A6-1381-C1FA-6DBB-2387BD6E8C2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D3DE2B4-D01A-5C59-4C66-181C450E66E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9101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1C1F1976-4AF8-31D3-F535-C5E74CD85CD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B7AC88C-13FE-6A06-56EC-1B1FC7F8EA5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48562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F8091817-03F8-2637-3C93-5DE0AB268E0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E65C32C-3F85-47D7-C0CD-FF74F263277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1700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BC1FFA7-F295-6D77-369E-F50DEEE2D8E3}"/>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885F3A7-C9E3-D16C-6E8A-F40C5F25A0DE}"/>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8A9A8FE-2E01-BC19-0FAF-462AB1422617}"/>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FA484238-AA65-75B6-06AD-44B34F0814C6}"/>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61265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5F5891B-9FD0-324D-9EA8-29A6403BBAB4}"/>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317AD688-5B29-4E15-6590-E28293B4418C}"/>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9644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AAD679E-A863-EC13-081B-028D7EEC2F9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77014057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2022-12-05T09:09:51Z</dcterms:modified>
</cp:coreProperties>
</file>