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60" r:id="rId11"/>
    <p:sldId id="497" r:id="rId12"/>
    <p:sldId id="499" r:id="rId13"/>
    <p:sldId id="500" r:id="rId14"/>
    <p:sldId id="501" r:id="rId15"/>
    <p:sldId id="502" r:id="rId16"/>
    <p:sldId id="459" r:id="rId17"/>
    <p:sldId id="503"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30/12/2022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2494047F-951D-3185-8278-E41ED6D1A7AC}"/>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08627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D7981E7A-2F38-A426-5320-4E2A5880DE8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0EE65EB-B4E4-08AB-D174-B15CB54B8E65}"/>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14336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B752AD6C-0736-B61F-5385-97DC8485CB8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5D0167BD-3BE8-86E1-3D89-2FCCFCF4797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89372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361775D9-295C-2750-B23B-7AB695C5CF6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314BFFC-B15B-1BB8-B05B-AD0D62151B54}"/>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36620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3" name="EURGBP_ImageALLOC">
            <a:extLst>
              <a:ext uri="{FF2B5EF4-FFF2-40B4-BE49-F238E27FC236}">
                <a16:creationId xmlns:a16="http://schemas.microsoft.com/office/drawing/2014/main" id="{1A8C09AA-E4C0-F53F-8680-900EF34E29F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C6E6B038-C01E-4AF1-AE2E-94F23D490B0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8876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B357FBE-E187-D536-59A8-AB5F5F2C65FE}"/>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20695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E3F54CD-1AC9-D257-7C2C-9E727C13CF24}"/>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403116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73BEEA0-1135-D06F-9650-AF211A59183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A52408F-C831-5CDB-B7B5-88936A166AE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5805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0474C232-6D03-B578-6736-9972939F977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1035D51-3D7E-7074-FF32-5943F63F1E91}"/>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83630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AB0E8269-CEDA-C39A-EE2B-2BBFC8DAA71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B1881BA-7BAE-FD04-F108-EB549773269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12003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5055D435-1294-D5DD-B91A-28C557B9140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A7C79FB-F284-3C3B-6EA6-E71A14EE278B}"/>
              </a:ext>
            </a:extLst>
          </p:cNvPr>
          <p:cNvPicPr>
            <a:picLocks noChangeAspect="1"/>
          </p:cNvPicPr>
          <p:nvPr/>
        </p:nvPicPr>
        <p:blipFill>
          <a:blip r:embed="rId3"/>
          <a:stretch>
            <a:fillRect/>
          </a:stretch>
        </p:blipFill>
        <p:spPr>
          <a:xfrm>
            <a:off x="4749800" y="2349500"/>
            <a:ext cx="4206605" cy="3499407"/>
          </a:xfrm>
          <a:prstGeom prst="rect">
            <a:avLst/>
          </a:prstGeom>
        </p:spPr>
      </p:pic>
    </p:spTree>
    <p:extLst>
      <p:ext uri="{BB962C8B-B14F-4D97-AF65-F5344CB8AC3E}">
        <p14:creationId xmlns:p14="http://schemas.microsoft.com/office/powerpoint/2010/main" val="1548706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EC8EB4E-F1A0-A908-CC2E-28DF171D19B7}"/>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56A60F0-5B95-09FC-9DCF-B3318137C71E}"/>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3142004-F1A2-074D-8013-6EB1347E657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E1B7D841-786A-CA7D-59E4-5A0061DF981B}"/>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10106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9DD2CCC-BD19-CC49-5DEE-A5DD27F8681B}"/>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B1FA3D5E-4377-8327-13A3-94407F989699}"/>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160940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EF5B065-6EF6-20D3-59F4-9B204CA05CA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24803220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EURGBP - 2023</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2023-01-12T14:33:44Z</dcterms:modified>
</cp:coreProperties>
</file>