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510" r:id="rId8"/>
    <p:sldId id="511" r:id="rId9"/>
    <p:sldId id="470" r:id="rId10"/>
    <p:sldId id="460" r:id="rId11"/>
    <p:sldId id="497" r:id="rId12"/>
    <p:sldId id="499" r:id="rId13"/>
    <p:sldId id="500" r:id="rId14"/>
    <p:sldId id="501" r:id="rId15"/>
    <p:sldId id="502" r:id="rId16"/>
    <p:sldId id="459" r:id="rId17"/>
    <p:sldId id="503" r:id="rId18"/>
    <p:sldId id="505" r:id="rId19"/>
    <p:sldId id="506" r:id="rId20"/>
    <p:sldId id="507" r:id="rId21"/>
    <p:sldId id="508" r:id="rId22"/>
    <p:sldId id="509"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247" autoAdjust="0"/>
  </p:normalViewPr>
  <p:slideViewPr>
    <p:cSldViewPr snapToGrid="0">
      <p:cViewPr varScale="1">
        <p:scale>
          <a:sx n="111" d="100"/>
          <a:sy n="111"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08/02/2023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7</a:t>
            </a:fld>
            <a:endParaRPr lang="fr-FR" dirty="0"/>
          </a:p>
        </p:txBody>
      </p:sp>
    </p:spTree>
    <p:extLst>
      <p:ext uri="{BB962C8B-B14F-4D97-AF65-F5344CB8AC3E}">
        <p14:creationId xmlns:p14="http://schemas.microsoft.com/office/powerpoint/2010/main" val="1798834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2/8/2023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2/8/2023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2/8/2023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2/8/2023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2/8/2023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2/8/2023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2/8/2023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2/8/2023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2/8/2023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2/8/2023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8486ABD4-1DBD-1530-8A85-4A0ED903AC76}"/>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59909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DBEC08A3-06BD-6107-5E6F-2C8E366C0E6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22F7C92-D1FE-68C1-5D20-4AC2E7B6CFA6}"/>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031913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2AE47D9E-A568-8058-81A4-72DF7BA90D25}"/>
              </a:ext>
            </a:extLst>
          </p:cNvPr>
          <p:cNvPicPr>
            <a:picLocks noChangeAspect="1"/>
          </p:cNvPicPr>
          <p:nvPr/>
        </p:nvPicPr>
        <p:blipFill>
          <a:blip r:embed="rId2"/>
          <a:stretch>
            <a:fillRect/>
          </a:stretch>
        </p:blipFill>
        <p:spPr>
          <a:xfrm>
            <a:off x="252622" y="2346142"/>
            <a:ext cx="4200508" cy="3572566"/>
          </a:xfrm>
          <a:prstGeom prst="rect">
            <a:avLst/>
          </a:prstGeom>
        </p:spPr>
      </p:pic>
      <p:pic>
        <p:nvPicPr>
          <p:cNvPr id="8" name="Image 7">
            <a:extLst>
              <a:ext uri="{FF2B5EF4-FFF2-40B4-BE49-F238E27FC236}">
                <a16:creationId xmlns:a16="http://schemas.microsoft.com/office/drawing/2014/main" id="{E4A128B0-30F7-62E3-669F-BEE06896B8CC}"/>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18389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6" name="Image 5">
            <a:extLst>
              <a:ext uri="{FF2B5EF4-FFF2-40B4-BE49-F238E27FC236}">
                <a16:creationId xmlns:a16="http://schemas.microsoft.com/office/drawing/2014/main" id="{FF0F443D-807D-8409-39F8-0DA3E5E60D09}"/>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10" name="Image 9">
            <a:extLst>
              <a:ext uri="{FF2B5EF4-FFF2-40B4-BE49-F238E27FC236}">
                <a16:creationId xmlns:a16="http://schemas.microsoft.com/office/drawing/2014/main" id="{1DE708F2-4630-2D92-B7E5-25200EC83F76}"/>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61307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- 2023</a:t>
            </a:r>
          </a:p>
        </p:txBody>
      </p:sp>
      <p:pic>
        <p:nvPicPr>
          <p:cNvPr id="3" name="EURGBP_ImageALLOC">
            <a:extLst>
              <a:ext uri="{FF2B5EF4-FFF2-40B4-BE49-F238E27FC236}">
                <a16:creationId xmlns:a16="http://schemas.microsoft.com/office/drawing/2014/main" id="{721A53C2-60F6-8B7C-04F6-7B47BA0C3FB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6B98CC6-18F7-540B-3CEE-5EB4D9692F8F}"/>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82368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12496AD-49FE-791F-6F5F-15F222E9C41A}"/>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04142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15E2A3B6-E359-5FD4-FC3A-2795C0F38D96}"/>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27402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66EE489A-4C15-0FA4-E479-9DFBE3E17ED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10D76D64-2593-5C22-0A5B-E4115C0654A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291476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989C9E4F-992F-E971-3D35-B25517ED4A4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D493BA7-556C-3EC2-D138-112C3AB0E739}"/>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581379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B828FDFD-17B8-5BFE-446D-9FE3ED22894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49F4A87-87F3-F309-D26C-4487D97AD98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2722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6" name="Image 5">
            <a:extLst>
              <a:ext uri="{FF2B5EF4-FFF2-40B4-BE49-F238E27FC236}">
                <a16:creationId xmlns:a16="http://schemas.microsoft.com/office/drawing/2014/main" id="{A3D1AC86-677E-16BB-14F0-E068F4522E31}"/>
              </a:ext>
            </a:extLst>
          </p:cNvPr>
          <p:cNvPicPr>
            <a:picLocks noChangeAspect="1"/>
          </p:cNvPicPr>
          <p:nvPr/>
        </p:nvPicPr>
        <p:blipFill>
          <a:blip r:embed="rId2"/>
          <a:stretch>
            <a:fillRect/>
          </a:stretch>
        </p:blipFill>
        <p:spPr>
          <a:xfrm>
            <a:off x="236220" y="2349500"/>
            <a:ext cx="4206605" cy="3633531"/>
          </a:xfrm>
          <a:prstGeom prst="rect">
            <a:avLst/>
          </a:prstGeom>
        </p:spPr>
      </p:pic>
      <p:pic>
        <p:nvPicPr>
          <p:cNvPr id="8" name="Image 7">
            <a:extLst>
              <a:ext uri="{FF2B5EF4-FFF2-40B4-BE49-F238E27FC236}">
                <a16:creationId xmlns:a16="http://schemas.microsoft.com/office/drawing/2014/main" id="{6D322096-246C-D404-6ACB-ADFAF270FBAE}"/>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122441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9B8E7010-F529-DFC2-608D-42DD178EF38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4C30531-953E-9CDF-149D-5582A0A71050}"/>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52062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FFB1A63-945C-E426-D743-E195011DDBA9}"/>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E3F6017-2196-6719-5DF0-B16B9FDBC6D6}"/>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E58C2BF-3D40-EB3F-EB16-164441BD5CDD}"/>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80AE8BF0-5EE7-A8D2-A50A-735162FA0EA0}"/>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42539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3503E8E-D301-A497-A29B-E41F5024AD7F}"/>
              </a:ext>
            </a:extLst>
          </p:cNvPr>
          <p:cNvPicPr>
            <a:picLocks noChangeAspect="1"/>
          </p:cNvPicPr>
          <p:nvPr/>
        </p:nvPicPr>
        <p:blipFill>
          <a:blip r:embed="rId3"/>
          <a:stretch>
            <a:fillRect/>
          </a:stretch>
        </p:blipFill>
        <p:spPr>
          <a:xfrm>
            <a:off x="317500" y="1143000"/>
            <a:ext cx="6484896" cy="1905000"/>
          </a:xfrm>
          <a:prstGeom prst="rect">
            <a:avLst/>
          </a:prstGeom>
        </p:spPr>
      </p:pic>
      <p:pic>
        <p:nvPicPr>
          <p:cNvPr id="10" name="Image 9">
            <a:extLst>
              <a:ext uri="{FF2B5EF4-FFF2-40B4-BE49-F238E27FC236}">
                <a16:creationId xmlns:a16="http://schemas.microsoft.com/office/drawing/2014/main" id="{F56B25E3-E0A6-DFC9-2F3A-EE184D4ABACB}"/>
              </a:ext>
            </a:extLst>
          </p:cNvPr>
          <p:cNvPicPr>
            <a:picLocks noChangeAspect="1"/>
          </p:cNvPicPr>
          <p:nvPr/>
        </p:nvPicPr>
        <p:blipFill>
          <a:blip r:embed="rId4"/>
          <a:stretch>
            <a:fillRect/>
          </a:stretch>
        </p:blipFill>
        <p:spPr>
          <a:xfrm>
            <a:off x="3429000" y="3175001"/>
            <a:ext cx="5249610" cy="3429000"/>
          </a:xfrm>
          <a:prstGeom prst="rect">
            <a:avLst/>
          </a:prstGeom>
        </p:spPr>
      </p:pic>
    </p:spTree>
    <p:extLst>
      <p:ext uri="{BB962C8B-B14F-4D97-AF65-F5344CB8AC3E}">
        <p14:creationId xmlns:p14="http://schemas.microsoft.com/office/powerpoint/2010/main" val="53631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D5F99338-45F9-D05D-841E-07EDC2D60490}"/>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63448057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663</Words>
  <Application>Microsoft Office PowerPoint</Application>
  <PresentationFormat>Affichage à l'écran (4:3)</PresentationFormat>
  <Paragraphs>75</Paragraphs>
  <Slides>23</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EURGBP - 2023</vt:lpstr>
      <vt:lpstr>EURUSD - Historical &amp; Planned</vt:lpstr>
      <vt:lpstr>EURUSD - Synthesis</vt:lpstr>
      <vt:lpstr>EURUSD - 2020</vt:lpstr>
      <vt:lpstr>EURUSD - 2021</vt:lpstr>
      <vt:lpstr>EURUSD - 2022</vt:lpstr>
      <vt:lpstr>EURUSD - 2023</vt:lpstr>
      <vt:lpstr>EURUSD - 2024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700</cp:revision>
  <cp:lastPrinted>2012-02-01T10:00:25Z</cp:lastPrinted>
  <dcterms:created xsi:type="dcterms:W3CDTF">2010-04-23T15:09:35Z</dcterms:created>
  <dcterms:modified xsi:type="dcterms:W3CDTF">2023-02-08T13:10:01Z</dcterms:modified>
</cp:coreProperties>
</file>