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97" r:id="rId9"/>
    <p:sldId id="499" r:id="rId10"/>
    <p:sldId id="500" r:id="rId11"/>
    <p:sldId id="501" r:id="rId12"/>
    <p:sldId id="502" r:id="rId13"/>
    <p:sldId id="503" r:id="rId14"/>
    <p:sldId id="505" r:id="rId15"/>
    <p:sldId id="506" r:id="rId16"/>
    <p:sldId id="507" r:id="rId17"/>
    <p:sldId id="508"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08/03/2023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3/8/2023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3/8/2023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3/8/2023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3/8/2023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3/8/2023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3/8/2023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3/8/2023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3/8/2023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3/8/2023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3/8/2023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3/8/2023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C12F25C9-787F-4404-03F5-C92E6F9A661C}"/>
              </a:ext>
            </a:extLst>
          </p:cNvPr>
          <p:cNvPicPr>
            <a:picLocks noChangeAspect="1"/>
          </p:cNvPicPr>
          <p:nvPr/>
        </p:nvPicPr>
        <p:blipFill>
          <a:blip r:embed="rId2"/>
          <a:stretch>
            <a:fillRect/>
          </a:stretch>
        </p:blipFill>
        <p:spPr>
          <a:xfrm>
            <a:off x="240428" y="2349500"/>
            <a:ext cx="4200508" cy="3596952"/>
          </a:xfrm>
          <a:prstGeom prst="rect">
            <a:avLst/>
          </a:prstGeom>
        </p:spPr>
      </p:pic>
      <p:pic>
        <p:nvPicPr>
          <p:cNvPr id="8" name="Image 7">
            <a:extLst>
              <a:ext uri="{FF2B5EF4-FFF2-40B4-BE49-F238E27FC236}">
                <a16:creationId xmlns:a16="http://schemas.microsoft.com/office/drawing/2014/main" id="{334AA021-0929-0F85-153C-A61FFFD7C7AD}"/>
              </a:ext>
            </a:extLst>
          </p:cNvPr>
          <p:cNvPicPr>
            <a:picLocks noChangeAspect="1"/>
          </p:cNvPicPr>
          <p:nvPr/>
        </p:nvPicPr>
        <p:blipFill>
          <a:blip r:embed="rId3"/>
          <a:stretch>
            <a:fillRect/>
          </a:stretch>
        </p:blipFill>
        <p:spPr>
          <a:xfrm>
            <a:off x="4749800" y="2349500"/>
            <a:ext cx="4206605" cy="3639627"/>
          </a:xfrm>
          <a:prstGeom prst="rect">
            <a:avLst/>
          </a:prstGeom>
        </p:spPr>
      </p:pic>
    </p:spTree>
    <p:extLst>
      <p:ext uri="{BB962C8B-B14F-4D97-AF65-F5344CB8AC3E}">
        <p14:creationId xmlns:p14="http://schemas.microsoft.com/office/powerpoint/2010/main" val="27800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- 2023</a:t>
            </a:r>
          </a:p>
        </p:txBody>
      </p:sp>
      <p:pic>
        <p:nvPicPr>
          <p:cNvPr id="6" name="Image 5">
            <a:extLst>
              <a:ext uri="{FF2B5EF4-FFF2-40B4-BE49-F238E27FC236}">
                <a16:creationId xmlns:a16="http://schemas.microsoft.com/office/drawing/2014/main" id="{0166C3AE-4B7B-AACD-7A8E-3D81CA566C98}"/>
              </a:ext>
            </a:extLst>
          </p:cNvPr>
          <p:cNvPicPr>
            <a:picLocks noChangeAspect="1"/>
          </p:cNvPicPr>
          <p:nvPr/>
        </p:nvPicPr>
        <p:blipFill>
          <a:blip r:embed="rId2"/>
          <a:stretch>
            <a:fillRect/>
          </a:stretch>
        </p:blipFill>
        <p:spPr>
          <a:xfrm>
            <a:off x="240428" y="2321756"/>
            <a:ext cx="4200508" cy="3596952"/>
          </a:xfrm>
          <a:prstGeom prst="rect">
            <a:avLst/>
          </a:prstGeom>
        </p:spPr>
      </p:pic>
      <p:pic>
        <p:nvPicPr>
          <p:cNvPr id="8" name="Image 7">
            <a:extLst>
              <a:ext uri="{FF2B5EF4-FFF2-40B4-BE49-F238E27FC236}">
                <a16:creationId xmlns:a16="http://schemas.microsoft.com/office/drawing/2014/main" id="{B0F796C4-3FD3-C492-0F16-901DCDC26991}"/>
              </a:ext>
            </a:extLst>
          </p:cNvPr>
          <p:cNvPicPr>
            <a:picLocks noChangeAspect="1"/>
          </p:cNvPicPr>
          <p:nvPr/>
        </p:nvPicPr>
        <p:blipFill>
          <a:blip r:embed="rId3"/>
          <a:stretch>
            <a:fillRect/>
          </a:stretch>
        </p:blipFill>
        <p:spPr>
          <a:xfrm>
            <a:off x="4749800" y="2349500"/>
            <a:ext cx="4206605" cy="3639627"/>
          </a:xfrm>
          <a:prstGeom prst="rect">
            <a:avLst/>
          </a:prstGeom>
        </p:spPr>
      </p:pic>
    </p:spTree>
    <p:extLst>
      <p:ext uri="{BB962C8B-B14F-4D97-AF65-F5344CB8AC3E}">
        <p14:creationId xmlns:p14="http://schemas.microsoft.com/office/powerpoint/2010/main" val="2988822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85C64759-B954-656A-26FD-6F52C5A45A23}"/>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07344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C14E8D62-3135-44BF-E5DC-5226CA7A4E2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AAE007F5-A4E8-B0B4-8B6E-E9427F33147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43324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9C018CA3-1DBF-89A1-3498-BA4719F97094}"/>
              </a:ext>
            </a:extLst>
          </p:cNvPr>
          <p:cNvPicPr>
            <a:picLocks noChangeAspect="1"/>
          </p:cNvPicPr>
          <p:nvPr/>
        </p:nvPicPr>
        <p:blipFill>
          <a:blip r:embed="rId2"/>
          <a:stretch>
            <a:fillRect/>
          </a:stretch>
        </p:blipFill>
        <p:spPr>
          <a:xfrm>
            <a:off x="236220" y="2349500"/>
            <a:ext cx="4200508" cy="3596952"/>
          </a:xfrm>
          <a:prstGeom prst="rect">
            <a:avLst/>
          </a:prstGeom>
        </p:spPr>
      </p:pic>
      <p:pic>
        <p:nvPicPr>
          <p:cNvPr id="8" name="Image 7">
            <a:extLst>
              <a:ext uri="{FF2B5EF4-FFF2-40B4-BE49-F238E27FC236}">
                <a16:creationId xmlns:a16="http://schemas.microsoft.com/office/drawing/2014/main" id="{AE1C98FF-FFB8-B120-8742-83D131A4F683}"/>
              </a:ext>
            </a:extLst>
          </p:cNvPr>
          <p:cNvPicPr>
            <a:picLocks noChangeAspect="1"/>
          </p:cNvPicPr>
          <p:nvPr/>
        </p:nvPicPr>
        <p:blipFill>
          <a:blip r:embed="rId3"/>
          <a:stretch>
            <a:fillRect/>
          </a:stretch>
        </p:blipFill>
        <p:spPr>
          <a:xfrm>
            <a:off x="4747911" y="2323280"/>
            <a:ext cx="4206605" cy="3596952"/>
          </a:xfrm>
          <a:prstGeom prst="rect">
            <a:avLst/>
          </a:prstGeom>
        </p:spPr>
      </p:pic>
    </p:spTree>
    <p:extLst>
      <p:ext uri="{BB962C8B-B14F-4D97-AF65-F5344CB8AC3E}">
        <p14:creationId xmlns:p14="http://schemas.microsoft.com/office/powerpoint/2010/main" val="15910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2A53A4B9-A81C-1D8F-6DDF-1E8459B234B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DEDF152-38DA-AF9E-F9AF-0C83B1ADED4F}"/>
              </a:ext>
            </a:extLst>
          </p:cNvPr>
          <p:cNvPicPr>
            <a:picLocks noChangeAspect="1"/>
          </p:cNvPicPr>
          <p:nvPr/>
        </p:nvPicPr>
        <p:blipFill>
          <a:blip r:embed="rId3"/>
          <a:stretch>
            <a:fillRect/>
          </a:stretch>
        </p:blipFill>
        <p:spPr>
          <a:xfrm>
            <a:off x="4732045" y="2364432"/>
            <a:ext cx="4206605" cy="3554276"/>
          </a:xfrm>
          <a:prstGeom prst="rect">
            <a:avLst/>
          </a:prstGeom>
        </p:spPr>
      </p:pic>
    </p:spTree>
    <p:extLst>
      <p:ext uri="{BB962C8B-B14F-4D97-AF65-F5344CB8AC3E}">
        <p14:creationId xmlns:p14="http://schemas.microsoft.com/office/powerpoint/2010/main" val="355829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F094E73C-113C-8B13-7343-ABD71DC57E1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20482455-9031-8814-060A-8278D1DE4E7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24269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F315D1B-6AA1-D525-CBC8-694E7149B9DA}"/>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6AFFA80-949B-5860-FF10-D3FCD9410AB9}"/>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0C047239-ABA4-329C-B6A2-43502B471FFF}"/>
              </a:ext>
            </a:extLst>
          </p:cNvPr>
          <p:cNvPicPr>
            <a:picLocks noChangeAspect="1"/>
          </p:cNvPicPr>
          <p:nvPr/>
        </p:nvPicPr>
        <p:blipFill>
          <a:blip r:embed="rId2"/>
          <a:stretch>
            <a:fillRect/>
          </a:stretch>
        </p:blipFill>
        <p:spPr>
          <a:xfrm>
            <a:off x="821812" y="1367109"/>
            <a:ext cx="7382896" cy="4932091"/>
          </a:xfrm>
          <a:prstGeom prst="rect">
            <a:avLst/>
          </a:prstGeom>
        </p:spPr>
      </p:pic>
    </p:spTree>
    <p:extLst>
      <p:ext uri="{BB962C8B-B14F-4D97-AF65-F5344CB8AC3E}">
        <p14:creationId xmlns:p14="http://schemas.microsoft.com/office/powerpoint/2010/main" val="350926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3DF8D372-A672-4BFC-BFDE-E86F1E5D9CC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3A0E7ECC-185F-CCE2-3377-5355766FBA75}"/>
              </a:ext>
            </a:extLst>
          </p:cNvPr>
          <p:cNvPicPr>
            <a:picLocks noChangeAspect="1"/>
          </p:cNvPicPr>
          <p:nvPr/>
        </p:nvPicPr>
        <p:blipFill>
          <a:blip r:embed="rId3"/>
          <a:stretch>
            <a:fillRect/>
          </a:stretch>
        </p:blipFill>
        <p:spPr>
          <a:xfrm>
            <a:off x="187596" y="2349500"/>
            <a:ext cx="4206605" cy="3633531"/>
          </a:xfrm>
          <a:prstGeom prst="rect">
            <a:avLst/>
          </a:prstGeom>
        </p:spPr>
      </p:pic>
      <p:pic>
        <p:nvPicPr>
          <p:cNvPr id="7" name="Image 6">
            <a:extLst>
              <a:ext uri="{FF2B5EF4-FFF2-40B4-BE49-F238E27FC236}">
                <a16:creationId xmlns:a16="http://schemas.microsoft.com/office/drawing/2014/main" id="{4B25147B-0814-CE3A-21E4-702EF7BD0403}"/>
              </a:ext>
            </a:extLst>
          </p:cNvPr>
          <p:cNvPicPr>
            <a:picLocks noChangeAspect="1"/>
          </p:cNvPicPr>
          <p:nvPr/>
        </p:nvPicPr>
        <p:blipFill>
          <a:blip r:embed="rId4"/>
          <a:stretch>
            <a:fillRect/>
          </a:stretch>
        </p:blipFill>
        <p:spPr>
          <a:xfrm>
            <a:off x="4721681" y="2349500"/>
            <a:ext cx="4206605" cy="3554276"/>
          </a:xfrm>
          <a:prstGeom prst="rect">
            <a:avLst/>
          </a:prstGeom>
        </p:spPr>
      </p:pic>
    </p:spTree>
    <p:extLst>
      <p:ext uri="{BB962C8B-B14F-4D97-AF65-F5344CB8AC3E}">
        <p14:creationId xmlns:p14="http://schemas.microsoft.com/office/powerpoint/2010/main" val="321662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1E7FEC42-7695-D468-C025-61B527CF7232}"/>
              </a:ext>
            </a:extLst>
          </p:cNvPr>
          <p:cNvPicPr>
            <a:picLocks noChangeAspect="1"/>
          </p:cNvPicPr>
          <p:nvPr/>
        </p:nvPicPr>
        <p:blipFill>
          <a:blip r:embed="rId2"/>
          <a:stretch>
            <a:fillRect/>
          </a:stretch>
        </p:blipFill>
        <p:spPr>
          <a:xfrm>
            <a:off x="236220" y="2349500"/>
            <a:ext cx="4200508" cy="3554276"/>
          </a:xfrm>
          <a:prstGeom prst="rect">
            <a:avLst/>
          </a:prstGeom>
        </p:spPr>
      </p:pic>
      <p:pic>
        <p:nvPicPr>
          <p:cNvPr id="8" name="Image 7">
            <a:extLst>
              <a:ext uri="{FF2B5EF4-FFF2-40B4-BE49-F238E27FC236}">
                <a16:creationId xmlns:a16="http://schemas.microsoft.com/office/drawing/2014/main" id="{D1F9876F-3015-EACF-133B-64FC73DD1030}"/>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12219901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645</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Synthesis</vt:lpstr>
      <vt:lpstr>EURGBP - 2020</vt:lpstr>
      <vt:lpstr>EURGBP - 2021</vt:lpstr>
      <vt:lpstr>EURGBP - 2022</vt:lpstr>
      <vt:lpstr>EURGBP - 2023</vt:lpstr>
      <vt:lpstr>EURUSD - Synthesis</vt:lpstr>
      <vt:lpstr>EURUSD - 2020</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2023-03-08T08:42:39Z</dcterms:modified>
</cp:coreProperties>
</file>