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5" r:id="rId8"/>
    <p:sldId id="506" r:id="rId9"/>
    <p:sldId id="470" r:id="rId10"/>
    <p:sldId id="460" r:id="rId11"/>
    <p:sldId id="497" r:id="rId12"/>
    <p:sldId id="499" r:id="rId13"/>
    <p:sldId id="500" r:id="rId14"/>
    <p:sldId id="459" r:id="rId15"/>
    <p:sldId id="501" r:id="rId16"/>
    <p:sldId id="503" r:id="rId17"/>
    <p:sldId id="50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28/04/2023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A5E9C700-C4BD-67EF-D053-9A7143B6FDE0}"/>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25243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B5B14C75-2575-318E-DF9A-312B79AB49CC}"/>
              </a:ext>
            </a:extLst>
          </p:cNvPr>
          <p:cNvPicPr>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74A5E994-A4B5-BAD3-193E-709584B686E6}"/>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410284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- 2023</a:t>
            </a:r>
          </a:p>
        </p:txBody>
      </p:sp>
      <p:pic>
        <p:nvPicPr>
          <p:cNvPr id="6" name="Image 5">
            <a:extLst>
              <a:ext uri="{FF2B5EF4-FFF2-40B4-BE49-F238E27FC236}">
                <a16:creationId xmlns:a16="http://schemas.microsoft.com/office/drawing/2014/main" id="{25419588-A828-F009-EEC0-804A93A58041}"/>
              </a:ext>
            </a:extLst>
          </p:cNvPr>
          <p:cNvPicPr>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4681DFC5-6A91-1015-EC86-B3E9430F0EF9}"/>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17881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728EFAB-90D9-CD88-5F27-1C75AE9EB2A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76243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1D56B11-FF9C-7FB2-2FB1-674AA4CB759B}"/>
              </a:ext>
            </a:extLst>
          </p:cNvPr>
          <p:cNvPicPr>
            <a:picLocks noChangeAspect="1"/>
          </p:cNvPicPr>
          <p:nvPr/>
        </p:nvPicPr>
        <p:blipFill>
          <a:blip r:embed="rId2"/>
          <a:stretch>
            <a:fillRect/>
          </a:stretch>
        </p:blipFill>
        <p:spPr>
          <a:xfrm>
            <a:off x="880552" y="1287319"/>
            <a:ext cx="7382896" cy="5029636"/>
          </a:xfrm>
          <a:prstGeom prst="rect">
            <a:avLst/>
          </a:prstGeom>
        </p:spPr>
      </p:pic>
    </p:spTree>
    <p:extLst>
      <p:ext uri="{BB962C8B-B14F-4D97-AF65-F5344CB8AC3E}">
        <p14:creationId xmlns:p14="http://schemas.microsoft.com/office/powerpoint/2010/main" val="254695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7A6BA367-EC77-EE6F-0954-30A712FFCA6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57DC7826-C2D1-74DD-8247-CF23ACFF1F4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06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6" name="Image 5">
            <a:extLst>
              <a:ext uri="{FF2B5EF4-FFF2-40B4-BE49-F238E27FC236}">
                <a16:creationId xmlns:a16="http://schemas.microsoft.com/office/drawing/2014/main" id="{2FEF1F03-ED7A-6F0F-4B2C-7CC33D6080CE}"/>
              </a:ext>
            </a:extLst>
          </p:cNvPr>
          <p:cNvPicPr>
            <a:picLocks/>
          </p:cNvPicPr>
          <p:nvPr/>
        </p:nvPicPr>
        <p:blipFill>
          <a:blip r:embed="rId2"/>
          <a:stretch>
            <a:fillRect/>
          </a:stretch>
        </p:blipFill>
        <p:spPr>
          <a:xfrm>
            <a:off x="4749800" y="2349500"/>
            <a:ext cx="4204800" cy="3567600"/>
          </a:xfrm>
          <a:prstGeom prst="rect">
            <a:avLst/>
          </a:prstGeom>
        </p:spPr>
      </p:pic>
      <p:pic>
        <p:nvPicPr>
          <p:cNvPr id="8" name="Image 7">
            <a:extLst>
              <a:ext uri="{FF2B5EF4-FFF2-40B4-BE49-F238E27FC236}">
                <a16:creationId xmlns:a16="http://schemas.microsoft.com/office/drawing/2014/main" id="{01C33006-0EDB-F36E-DDCC-20797D908BA4}"/>
              </a:ext>
            </a:extLst>
          </p:cNvPr>
          <p:cNvPicPr>
            <a:picLocks/>
          </p:cNvPicPr>
          <p:nvPr/>
        </p:nvPicPr>
        <p:blipFill>
          <a:blip r:embed="rId3"/>
          <a:stretch>
            <a:fillRect/>
          </a:stretch>
        </p:blipFill>
        <p:spPr>
          <a:xfrm>
            <a:off x="236136" y="2349500"/>
            <a:ext cx="4204800" cy="3567600"/>
          </a:xfrm>
          <a:prstGeom prst="rect">
            <a:avLst/>
          </a:prstGeom>
        </p:spPr>
      </p:pic>
    </p:spTree>
    <p:extLst>
      <p:ext uri="{BB962C8B-B14F-4D97-AF65-F5344CB8AC3E}">
        <p14:creationId xmlns:p14="http://schemas.microsoft.com/office/powerpoint/2010/main" val="179928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DF557EF-BB68-3FD1-4F98-608719E3151D}"/>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3404815-9300-2A39-75D8-8F0D232C5302}"/>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EFFC76B-2104-982B-B5B4-6DC278CA73CE}"/>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1A715A8C-6313-854C-1E9D-8E23343D9286}"/>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56337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ADB71C4-9F93-8329-AF7A-EA977288A6CF}"/>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DF6DA80B-CAA8-706B-F05A-70233DAAACB2}"/>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354034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1EB8BD1-36C2-F789-04F1-54422F45E416}"/>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57027065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- 2022</vt:lpstr>
      <vt:lpstr>EURGBP - 2023</vt:lpstr>
      <vt:lpstr>EURUSD - Historical &amp; Planned</vt:lpstr>
      <vt:lpstr>EURUSD - Synthesis</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2023-05-04T15:53:07Z</dcterms:modified>
</cp:coreProperties>
</file>