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13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06/06/2023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6/6/2023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6/6/2023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6/6/2023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6/6/2023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6/6/2023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6/6/2023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6/6/2023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6/6/2023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6/6/2023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6/6/2023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6/6/2023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6/6/2023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6/6/2023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6/6/2023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6/6/2023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6/6/2023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6/6/2023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- 2023</a:t>
            </a:r>
          </a:p>
        </p:txBody>
      </p:sp>
      <p:pic>
        <p:nvPicPr>
          <p:cNvPr id="9" name="Image 8">
            <a:extLst>
              <a:ext uri="{FF2B5EF4-FFF2-40B4-BE49-F238E27FC236}">
                <a16:creationId xmlns:a16="http://schemas.microsoft.com/office/drawing/2014/main" id="{6E553169-910F-71AC-E1C5-3FEC18033BB3}"/>
              </a:ext>
            </a:extLst>
          </p:cNvPr>
          <p:cNvPicPr preferRelativeResize="0">
            <a:picLocks/>
          </p:cNvPicPr>
          <p:nvPr/>
        </p:nvPicPr>
        <p:blipFill>
          <a:blip r:embed="rId2"/>
          <a:stretch>
            <a:fillRect/>
          </a:stretch>
        </p:blipFill>
        <p:spPr>
          <a:xfrm>
            <a:off x="236220" y="2359700"/>
            <a:ext cx="4200508" cy="3571200"/>
          </a:xfrm>
          <a:prstGeom prst="rect">
            <a:avLst/>
          </a:prstGeom>
        </p:spPr>
      </p:pic>
      <p:pic>
        <p:nvPicPr>
          <p:cNvPr id="12" name="Image 11">
            <a:extLst>
              <a:ext uri="{FF2B5EF4-FFF2-40B4-BE49-F238E27FC236}">
                <a16:creationId xmlns:a16="http://schemas.microsoft.com/office/drawing/2014/main" id="{66F4B5F2-4CAE-93E4-7BB2-198267F00CDB}"/>
              </a:ext>
            </a:extLst>
          </p:cNvPr>
          <p:cNvPicPr preferRelativeResize="0">
            <a:picLocks/>
          </p:cNvPicPr>
          <p:nvPr/>
        </p:nvPicPr>
        <p:blipFill>
          <a:blip r:embed="rId3"/>
          <a:stretch>
            <a:fillRect/>
          </a:stretch>
        </p:blipFill>
        <p:spPr>
          <a:xfrm>
            <a:off x="4749800" y="2359700"/>
            <a:ext cx="4212000" cy="3582000"/>
          </a:xfrm>
          <a:prstGeom prst="rect">
            <a:avLst/>
          </a:prstGeom>
        </p:spPr>
      </p:pic>
    </p:spTree>
    <p:extLst>
      <p:ext uri="{BB962C8B-B14F-4D97-AF65-F5344CB8AC3E}">
        <p14:creationId xmlns:p14="http://schemas.microsoft.com/office/powerpoint/2010/main" val="138933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C226ABDB-D29E-2991-3797-E44615E14D72}"/>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230537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68B380B9-1F78-4C2E-31B0-EEFECB0C258A}"/>
              </a:ext>
            </a:extLst>
          </p:cNvPr>
          <p:cNvPicPr>
            <a:picLocks noChangeAspect="1"/>
          </p:cNvPicPr>
          <p:nvPr/>
        </p:nvPicPr>
        <p:blipFill>
          <a:blip r:embed="rId2"/>
          <a:stretch>
            <a:fillRect/>
          </a:stretch>
        </p:blipFill>
        <p:spPr>
          <a:xfrm>
            <a:off x="824479" y="1269564"/>
            <a:ext cx="7382896" cy="5029636"/>
          </a:xfrm>
          <a:prstGeom prst="rect">
            <a:avLst/>
          </a:prstGeom>
        </p:spPr>
      </p:pic>
    </p:spTree>
    <p:extLst>
      <p:ext uri="{BB962C8B-B14F-4D97-AF65-F5344CB8AC3E}">
        <p14:creationId xmlns:p14="http://schemas.microsoft.com/office/powerpoint/2010/main" val="126217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FF219CDB-F98D-2104-D92A-3A6D40025C3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99080AAA-03EE-0D4D-F769-14B3BA6E5AE7}"/>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977609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6" name="Image 5">
            <a:extLst>
              <a:ext uri="{FF2B5EF4-FFF2-40B4-BE49-F238E27FC236}">
                <a16:creationId xmlns:a16="http://schemas.microsoft.com/office/drawing/2014/main" id="{82A09774-7931-8673-FD32-73BBA05D86E8}"/>
              </a:ext>
            </a:extLst>
          </p:cNvPr>
          <p:cNvPicPr preferRelativeResize="0">
            <a:picLocks/>
          </p:cNvPicPr>
          <p:nvPr/>
        </p:nvPicPr>
        <p:blipFill>
          <a:blip r:embed="rId2"/>
          <a:stretch>
            <a:fillRect/>
          </a:stretch>
        </p:blipFill>
        <p:spPr>
          <a:xfrm>
            <a:off x="236220" y="2349500"/>
            <a:ext cx="4200508" cy="3571200"/>
          </a:xfrm>
          <a:prstGeom prst="rect">
            <a:avLst/>
          </a:prstGeom>
        </p:spPr>
      </p:pic>
      <p:pic>
        <p:nvPicPr>
          <p:cNvPr id="8" name="Image 7">
            <a:extLst>
              <a:ext uri="{FF2B5EF4-FFF2-40B4-BE49-F238E27FC236}">
                <a16:creationId xmlns:a16="http://schemas.microsoft.com/office/drawing/2014/main" id="{CC028A0F-5E8C-1138-B1DF-2B7E88E6127E}"/>
              </a:ext>
            </a:extLst>
          </p:cNvPr>
          <p:cNvPicPr preferRelativeResize="0">
            <a:picLocks/>
          </p:cNvPicPr>
          <p:nvPr/>
        </p:nvPicPr>
        <p:blipFill>
          <a:blip r:embed="rId3"/>
          <a:stretch>
            <a:fillRect/>
          </a:stretch>
        </p:blipFill>
        <p:spPr>
          <a:xfrm>
            <a:off x="4749800" y="2349500"/>
            <a:ext cx="4212701" cy="3582000"/>
          </a:xfrm>
          <a:prstGeom prst="rect">
            <a:avLst/>
          </a:prstGeom>
        </p:spPr>
      </p:pic>
    </p:spTree>
    <p:extLst>
      <p:ext uri="{BB962C8B-B14F-4D97-AF65-F5344CB8AC3E}">
        <p14:creationId xmlns:p14="http://schemas.microsoft.com/office/powerpoint/2010/main" val="217836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2DA39A9-60A9-C824-6A5A-A09724B73304}"/>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4E160F0-0799-7BE5-6D99-C0C3D7C00CE8}"/>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9AC51E3A-DCC7-8881-2902-270E5BB127F3}"/>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299634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7" name="Image 6">
            <a:extLst>
              <a:ext uri="{FF2B5EF4-FFF2-40B4-BE49-F238E27FC236}">
                <a16:creationId xmlns:a16="http://schemas.microsoft.com/office/drawing/2014/main" id="{F1A41824-C15A-C9B1-EEF1-8D70E935F95B}"/>
              </a:ext>
            </a:extLst>
          </p:cNvPr>
          <p:cNvPicPr>
            <a:picLocks noChangeAspect="1"/>
          </p:cNvPicPr>
          <p:nvPr/>
        </p:nvPicPr>
        <p:blipFill>
          <a:blip r:embed="rId2"/>
          <a:stretch>
            <a:fillRect/>
          </a:stretch>
        </p:blipFill>
        <p:spPr>
          <a:xfrm>
            <a:off x="824479" y="1270000"/>
            <a:ext cx="7382896" cy="5005250"/>
          </a:xfrm>
          <a:prstGeom prst="rect">
            <a:avLst/>
          </a:prstGeom>
        </p:spPr>
      </p:pic>
    </p:spTree>
    <p:extLst>
      <p:ext uri="{BB962C8B-B14F-4D97-AF65-F5344CB8AC3E}">
        <p14:creationId xmlns:p14="http://schemas.microsoft.com/office/powerpoint/2010/main" val="2532173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6" name="Image 5">
            <a:extLst>
              <a:ext uri="{FF2B5EF4-FFF2-40B4-BE49-F238E27FC236}">
                <a16:creationId xmlns:a16="http://schemas.microsoft.com/office/drawing/2014/main" id="{F494C946-85B5-D455-EB7C-9BC0751C6864}"/>
              </a:ext>
            </a:extLst>
          </p:cNvPr>
          <p:cNvPicPr preferRelativeResize="0">
            <a:picLocks/>
          </p:cNvPicPr>
          <p:nvPr/>
        </p:nvPicPr>
        <p:blipFill>
          <a:blip r:embed="rId2"/>
          <a:stretch>
            <a:fillRect/>
          </a:stretch>
        </p:blipFill>
        <p:spPr>
          <a:xfrm>
            <a:off x="236220" y="2359700"/>
            <a:ext cx="4201200" cy="3571200"/>
          </a:xfrm>
          <a:prstGeom prst="rect">
            <a:avLst/>
          </a:prstGeom>
        </p:spPr>
      </p:pic>
      <p:pic>
        <p:nvPicPr>
          <p:cNvPr id="8" name="Image 7">
            <a:extLst>
              <a:ext uri="{FF2B5EF4-FFF2-40B4-BE49-F238E27FC236}">
                <a16:creationId xmlns:a16="http://schemas.microsoft.com/office/drawing/2014/main" id="{F5DBAF65-D57F-F6DB-C3F9-AFD76A6FE1A4}"/>
              </a:ext>
            </a:extLst>
          </p:cNvPr>
          <p:cNvPicPr preferRelativeResize="0">
            <a:picLocks/>
          </p:cNvPicPr>
          <p:nvPr/>
        </p:nvPicPr>
        <p:blipFill>
          <a:blip r:embed="rId3"/>
          <a:stretch>
            <a:fillRect/>
          </a:stretch>
        </p:blipFill>
        <p:spPr>
          <a:xfrm>
            <a:off x="4749800" y="2348900"/>
            <a:ext cx="4212000" cy="3582000"/>
          </a:xfrm>
          <a:prstGeom prst="rect">
            <a:avLst/>
          </a:prstGeom>
        </p:spPr>
      </p:pic>
    </p:spTree>
    <p:extLst>
      <p:ext uri="{BB962C8B-B14F-4D97-AF65-F5344CB8AC3E}">
        <p14:creationId xmlns:p14="http://schemas.microsoft.com/office/powerpoint/2010/main" val="109424234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643</Words>
  <Application>Microsoft Office PowerPoint</Application>
  <PresentationFormat>Affichage à l'écran (4:3)</PresentationFormat>
  <Paragraphs>67</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16</vt:i4>
      </vt:variant>
    </vt:vector>
  </HeadingPairs>
  <TitlesOfParts>
    <vt:vector size="2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- 2022</vt:lpstr>
      <vt:lpstr>EURGBP - 2023</vt:lpstr>
      <vt:lpstr>EURUSD - Historical &amp; Planned</vt:lpstr>
      <vt:lpstr>EURUSD - Synthesis</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699</cp:revision>
  <cp:lastPrinted>2012-02-01T10:00:25Z</cp:lastPrinted>
  <dcterms:created xsi:type="dcterms:W3CDTF">2010-04-23T15:09:35Z</dcterms:created>
  <dcterms:modified xsi:type="dcterms:W3CDTF">2023-06-06T12:13:30Z</dcterms:modified>
</cp:coreProperties>
</file>