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505" r:id="rId8"/>
    <p:sldId id="506" r:id="rId9"/>
    <p:sldId id="470" r:id="rId10"/>
    <p:sldId id="460" r:id="rId11"/>
    <p:sldId id="497" r:id="rId12"/>
    <p:sldId id="499" r:id="rId13"/>
    <p:sldId id="500" r:id="rId14"/>
    <p:sldId id="459" r:id="rId15"/>
    <p:sldId id="501" r:id="rId16"/>
    <p:sldId id="503" r:id="rId17"/>
    <p:sldId id="504"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22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24/07/2023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7/24/2023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605803"/>
            <a:ext cx="1815216" cy="74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7/24/2023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7/24/2023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7/24/2023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7/24/2023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7/24/2023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7/24/2023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7/24/2023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7/24/2023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7/24/2023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288556"/>
            <a:ext cx="907608" cy="37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7/24/2023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7/24/2023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7/24/2023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7/24/2023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7/24/2023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7/24/2023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7/24/2023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7/24/2023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C83DB87D-A4D3-21E4-ED40-BE122DB97A10}"/>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32274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- 2022</a:t>
            </a:r>
          </a:p>
        </p:txBody>
      </p:sp>
      <p:pic>
        <p:nvPicPr>
          <p:cNvPr id="3" name="EURGBP_ImageALLOC">
            <a:extLst>
              <a:ext uri="{FF2B5EF4-FFF2-40B4-BE49-F238E27FC236}">
                <a16:creationId xmlns:a16="http://schemas.microsoft.com/office/drawing/2014/main" id="{4997B5C3-2287-C646-6D57-AF7D64680041}"/>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GBP_ImageBLEND">
            <a:extLst>
              <a:ext uri="{FF2B5EF4-FFF2-40B4-BE49-F238E27FC236}">
                <a16:creationId xmlns:a16="http://schemas.microsoft.com/office/drawing/2014/main" id="{FEEC1637-BF26-4D9A-9D80-A227AEE542DD}"/>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835483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- 2023</a:t>
            </a:r>
          </a:p>
        </p:txBody>
      </p:sp>
      <p:pic>
        <p:nvPicPr>
          <p:cNvPr id="3" name="EURGBP_ImageALLOC">
            <a:extLst>
              <a:ext uri="{FF2B5EF4-FFF2-40B4-BE49-F238E27FC236}">
                <a16:creationId xmlns:a16="http://schemas.microsoft.com/office/drawing/2014/main" id="{B9401CCE-F9D9-722E-C953-3B5EC836D239}"/>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GBP_ImageBLEND">
            <a:extLst>
              <a:ext uri="{FF2B5EF4-FFF2-40B4-BE49-F238E27FC236}">
                <a16:creationId xmlns:a16="http://schemas.microsoft.com/office/drawing/2014/main" id="{191DDB33-33A2-2548-6C0E-4C601822A565}"/>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292285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93D955FC-399A-02EA-4DB5-B36B87B8E82C}"/>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2327623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5302BC19-8027-0A5B-EC19-BEBED0446821}"/>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1572320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C2F77B4D-FC5D-6E62-8E5B-065421E97782}"/>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C9D0A744-FACE-AA1B-B3F0-D4C4DC581289}"/>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823932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3" name="EURUSD_ImageALLOC">
            <a:extLst>
              <a:ext uri="{FF2B5EF4-FFF2-40B4-BE49-F238E27FC236}">
                <a16:creationId xmlns:a16="http://schemas.microsoft.com/office/drawing/2014/main" id="{2046AFC8-DD4A-112E-E9AE-92D123238A67}"/>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CE7BD5DF-6E58-8591-6735-2512C11F5D93}"/>
              </a:ext>
            </a:extLst>
          </p:cNvPr>
          <p:cNvPicPr preferRelativeResize="0">
            <a:picLocks/>
          </p:cNvPicPr>
          <p:nvPr/>
        </p:nvPicPr>
        <p:blipFill>
          <a:blip r:embed="rId3"/>
          <a:stretch>
            <a:fillRect/>
          </a:stretch>
        </p:blipFill>
        <p:spPr>
          <a:xfrm>
            <a:off x="4747850" y="2349500"/>
            <a:ext cx="4212000" cy="3582000"/>
          </a:xfrm>
          <a:prstGeom prst="rect">
            <a:avLst/>
          </a:prstGeom>
        </p:spPr>
      </p:pic>
    </p:spTree>
    <p:extLst>
      <p:ext uri="{BB962C8B-B14F-4D97-AF65-F5344CB8AC3E}">
        <p14:creationId xmlns:p14="http://schemas.microsoft.com/office/powerpoint/2010/main" val="1043486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EE7BD86F-E04F-97E7-C322-73BE7491E933}"/>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369DA9C-4C0A-53CB-BBD7-B81BD9D069DB}"/>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02AD30B8-3C90-9F33-B605-B25E15E8F08F}"/>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500BE087-B406-C05C-5EFA-0CDFB7AD637E}"/>
              </a:ext>
            </a:extLst>
          </p:cNvPr>
          <p:cNvPicPr>
            <a:picLocks noChangeAspect="1"/>
          </p:cNvPicPr>
          <p:nvPr/>
        </p:nvPicPr>
        <p:blipFill>
          <a:blip r:embed="rId3"/>
          <a:stretch>
            <a:fillRect/>
          </a:stretch>
        </p:blipFill>
        <p:spPr>
          <a:xfrm>
            <a:off x="3429000" y="3175000"/>
            <a:ext cx="5248141" cy="3429000"/>
          </a:xfrm>
          <a:prstGeom prst="rect">
            <a:avLst/>
          </a:prstGeom>
        </p:spPr>
      </p:pic>
    </p:spTree>
    <p:extLst>
      <p:ext uri="{BB962C8B-B14F-4D97-AF65-F5344CB8AC3E}">
        <p14:creationId xmlns:p14="http://schemas.microsoft.com/office/powerpoint/2010/main" val="392068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6CAF1EA5-A8D6-877E-5321-40966280B546}"/>
              </a:ext>
            </a:extLst>
          </p:cNvPr>
          <p:cNvPicPr>
            <a:picLocks noChangeAspect="1"/>
          </p:cNvPicPr>
          <p:nvPr/>
        </p:nvPicPr>
        <p:blipFill>
          <a:blip r:embed="rId2"/>
          <a:stretch>
            <a:fillRect/>
          </a:stretch>
        </p:blipFill>
        <p:spPr>
          <a:xfrm>
            <a:off x="317500" y="1143000"/>
            <a:ext cx="6484896" cy="1905000"/>
          </a:xfrm>
          <a:prstGeom prst="rect">
            <a:avLst/>
          </a:prstGeom>
        </p:spPr>
      </p:pic>
      <p:pic>
        <p:nvPicPr>
          <p:cNvPr id="7" name="Image 6">
            <a:extLst>
              <a:ext uri="{FF2B5EF4-FFF2-40B4-BE49-F238E27FC236}">
                <a16:creationId xmlns:a16="http://schemas.microsoft.com/office/drawing/2014/main" id="{7689197A-B7BF-6CE9-71BA-C162BCDADAB1}"/>
              </a:ext>
            </a:extLst>
          </p:cNvPr>
          <p:cNvPicPr>
            <a:picLocks noChangeAspect="1"/>
          </p:cNvPicPr>
          <p:nvPr/>
        </p:nvPicPr>
        <p:blipFill>
          <a:blip r:embed="rId3"/>
          <a:stretch>
            <a:fillRect/>
          </a:stretch>
        </p:blipFill>
        <p:spPr>
          <a:xfrm>
            <a:off x="3429000" y="3175000"/>
            <a:ext cx="5248141" cy="3429000"/>
          </a:xfrm>
          <a:prstGeom prst="rect">
            <a:avLst/>
          </a:prstGeom>
        </p:spPr>
      </p:pic>
    </p:spTree>
    <p:extLst>
      <p:ext uri="{BB962C8B-B14F-4D97-AF65-F5344CB8AC3E}">
        <p14:creationId xmlns:p14="http://schemas.microsoft.com/office/powerpoint/2010/main" val="3304770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47EEA867-A5A5-0505-82D7-B1EBB39A8AB4}"/>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249658539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5672</TotalTime>
  <Words>647</Words>
  <Application>Microsoft Office PowerPoint</Application>
  <PresentationFormat>Affichage à l'écran (4:3)</PresentationFormat>
  <Paragraphs>69</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- 2022</vt:lpstr>
      <vt:lpstr>EURGBP - 2023</vt:lpstr>
      <vt:lpstr>EURUSD - Historical &amp; Planned</vt:lpstr>
      <vt:lpstr>EURUSD - Synthesis</vt:lpstr>
      <vt:lpstr>EURUSD - 2022</vt:lpstr>
      <vt:lpstr>EURUSD - 2023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700</cp:revision>
  <cp:lastPrinted>2012-02-01T10:00:25Z</cp:lastPrinted>
  <dcterms:created xsi:type="dcterms:W3CDTF">2010-04-23T15:09:35Z</dcterms:created>
  <dcterms:modified xsi:type="dcterms:W3CDTF">2023-07-24T09:22:24Z</dcterms:modified>
</cp:coreProperties>
</file>