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08/08/2023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C446E763-713A-A1A5-AB96-99D6E00DC192}"/>
              </a:ext>
            </a:extLst>
          </p:cNvPr>
          <p:cNvPicPr>
            <a:picLocks noChangeAspect="1"/>
          </p:cNvPicPr>
          <p:nvPr/>
        </p:nvPicPr>
        <p:blipFill>
          <a:blip r:embed="rId2"/>
          <a:stretch>
            <a:fillRect/>
          </a:stretch>
        </p:blipFill>
        <p:spPr>
          <a:xfrm>
            <a:off x="825500" y="1270000"/>
            <a:ext cx="7395089" cy="5066215"/>
          </a:xfrm>
          <a:prstGeom prst="rect">
            <a:avLst/>
          </a:prstGeom>
        </p:spPr>
      </p:pic>
    </p:spTree>
    <p:extLst>
      <p:ext uri="{BB962C8B-B14F-4D97-AF65-F5344CB8AC3E}">
        <p14:creationId xmlns:p14="http://schemas.microsoft.com/office/powerpoint/2010/main" val="302597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AE1B07AB-A90F-7958-4F16-79440A91BF9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GBP_ImageBLEND">
            <a:extLst>
              <a:ext uri="{FF2B5EF4-FFF2-40B4-BE49-F238E27FC236}">
                <a16:creationId xmlns:a16="http://schemas.microsoft.com/office/drawing/2014/main" id="{39B53CED-850D-19C4-4824-144C374FD7A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05235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3" name="EURGBP_ImageALLOC">
            <a:extLst>
              <a:ext uri="{FF2B5EF4-FFF2-40B4-BE49-F238E27FC236}">
                <a16:creationId xmlns:a16="http://schemas.microsoft.com/office/drawing/2014/main" id="{CE5AB218-C10F-8750-9DC4-6FDC330041E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GBP_ImageBLEND">
            <a:extLst>
              <a:ext uri="{FF2B5EF4-FFF2-40B4-BE49-F238E27FC236}">
                <a16:creationId xmlns:a16="http://schemas.microsoft.com/office/drawing/2014/main" id="{7A669271-64BE-AF9F-95FD-2A776B01F214}"/>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96864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- 2023</a:t>
            </a:r>
          </a:p>
        </p:txBody>
      </p:sp>
      <p:pic>
        <p:nvPicPr>
          <p:cNvPr id="3" name="EURGBP_ImageALLOC">
            <a:extLst>
              <a:ext uri="{FF2B5EF4-FFF2-40B4-BE49-F238E27FC236}">
                <a16:creationId xmlns:a16="http://schemas.microsoft.com/office/drawing/2014/main" id="{C890F81F-D712-623D-F750-F645D76DFB5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GBP_ImageBLEND">
            <a:extLst>
              <a:ext uri="{FF2B5EF4-FFF2-40B4-BE49-F238E27FC236}">
                <a16:creationId xmlns:a16="http://schemas.microsoft.com/office/drawing/2014/main" id="{BA67948E-2674-AC21-7390-EFC48A722D08}"/>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06818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F6C97B1-278B-5922-CF15-19DC4D1ACAF5}"/>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68880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C806D932-8D15-20AF-66D6-4EAF994FA753}"/>
              </a:ext>
            </a:extLst>
          </p:cNvPr>
          <p:cNvPicPr>
            <a:picLocks noChangeAspect="1"/>
          </p:cNvPicPr>
          <p:nvPr/>
        </p:nvPicPr>
        <p:blipFill>
          <a:blip r:embed="rId2"/>
          <a:stretch>
            <a:fillRect/>
          </a:stretch>
        </p:blipFill>
        <p:spPr>
          <a:xfrm>
            <a:off x="824479" y="1270000"/>
            <a:ext cx="7382896" cy="4993057"/>
          </a:xfrm>
          <a:prstGeom prst="rect">
            <a:avLst/>
          </a:prstGeom>
        </p:spPr>
      </p:pic>
    </p:spTree>
    <p:extLst>
      <p:ext uri="{BB962C8B-B14F-4D97-AF65-F5344CB8AC3E}">
        <p14:creationId xmlns:p14="http://schemas.microsoft.com/office/powerpoint/2010/main" val="229624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9381FD78-E6B1-9808-EB0D-AA21EF59C9F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9F21A777-BC2B-09D1-1D79-075AC1F9BFB0}"/>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1748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1B432D68-4501-2B8F-6647-3265E6271AA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B9890C70-6355-2AC2-1F6D-A94FF4F4C74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02705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ACE8F09E-0AAD-805D-AE5C-CCFAF3AE93A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2ABE250-914D-E78B-41BB-4C76C5F06AAC}"/>
              </a:ext>
            </a:extLst>
          </p:cNvPr>
          <p:cNvPicPr preferRelativeResize="0">
            <a:picLocks/>
          </p:cNvPicPr>
          <p:nvPr/>
        </p:nvPicPr>
        <p:blipFill>
          <a:blip r:embed="rId3"/>
          <a:stretch>
            <a:fillRect/>
          </a:stretch>
        </p:blipFill>
        <p:spPr>
          <a:xfrm>
            <a:off x="4754225" y="2349500"/>
            <a:ext cx="4201200" cy="3571200"/>
          </a:xfrm>
          <a:prstGeom prst="rect">
            <a:avLst/>
          </a:prstGeom>
        </p:spPr>
      </p:pic>
    </p:spTree>
    <p:extLst>
      <p:ext uri="{BB962C8B-B14F-4D97-AF65-F5344CB8AC3E}">
        <p14:creationId xmlns:p14="http://schemas.microsoft.com/office/powerpoint/2010/main" val="176878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62768FD-D5C3-F07B-916D-9F96F6463102}"/>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061131B-3831-4F62-EAF4-377D2A290785}"/>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D1675BE-6E00-DFE3-E124-38E96C40BB02}"/>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78AE5782-126E-52B9-E9D5-88F3692E104C}"/>
              </a:ext>
            </a:extLst>
          </p:cNvPr>
          <p:cNvPicPr>
            <a:picLocks noChangeAspect="1"/>
          </p:cNvPicPr>
          <p:nvPr/>
        </p:nvPicPr>
        <p:blipFill>
          <a:blip r:embed="rId3"/>
          <a:stretch>
            <a:fillRect/>
          </a:stretch>
        </p:blipFill>
        <p:spPr>
          <a:xfrm>
            <a:off x="3429000" y="3175000"/>
            <a:ext cx="5248141" cy="3429000"/>
          </a:xfrm>
          <a:prstGeom prst="rect">
            <a:avLst/>
          </a:prstGeom>
        </p:spPr>
      </p:pic>
    </p:spTree>
    <p:extLst>
      <p:ext uri="{BB962C8B-B14F-4D97-AF65-F5344CB8AC3E}">
        <p14:creationId xmlns:p14="http://schemas.microsoft.com/office/powerpoint/2010/main" val="370936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96129B7-D6DD-6535-0B06-6408BC1C6DA7}"/>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FC6C0E97-FC75-9AEA-A7FA-FA26DD97C994}"/>
              </a:ext>
            </a:extLst>
          </p:cNvPr>
          <p:cNvPicPr>
            <a:picLocks noChangeAspect="1"/>
          </p:cNvPicPr>
          <p:nvPr/>
        </p:nvPicPr>
        <p:blipFill>
          <a:blip r:embed="rId3"/>
          <a:stretch>
            <a:fillRect/>
          </a:stretch>
        </p:blipFill>
        <p:spPr>
          <a:xfrm>
            <a:off x="3429000" y="3175000"/>
            <a:ext cx="5248141" cy="3429000"/>
          </a:xfrm>
          <a:prstGeom prst="rect">
            <a:avLst/>
          </a:prstGeom>
        </p:spPr>
      </p:pic>
    </p:spTree>
    <p:extLst>
      <p:ext uri="{BB962C8B-B14F-4D97-AF65-F5344CB8AC3E}">
        <p14:creationId xmlns:p14="http://schemas.microsoft.com/office/powerpoint/2010/main" val="52856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52706113-3107-06DF-C1F3-6DE5AC45B1F5}"/>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75655600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- 2021</vt:lpstr>
      <vt:lpstr>EURGBP - 2022</vt:lpstr>
      <vt:lpstr>EURGBP - 2023</vt:lpstr>
      <vt:lpstr>EURUSD - Historical &amp; Planned</vt:lpstr>
      <vt:lpstr>EURUSD - Synthesis</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2023-08-08T12:52:22Z</dcterms:modified>
</cp:coreProperties>
</file>