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1027986-164C-632E-94E2-50506CFA7C06}"/>
              </a:ext>
            </a:extLst>
          </p:cNvPr>
          <p:cNvPicPr>
            <a:picLocks noChangeAspect="1"/>
          </p:cNvPicPr>
          <p:nvPr/>
        </p:nvPicPr>
        <p:blipFill>
          <a:blip r:embed="rId2"/>
          <a:stretch>
            <a:fillRect/>
          </a:stretch>
        </p:blipFill>
        <p:spPr>
          <a:xfrm>
            <a:off x="825500" y="1269564"/>
            <a:ext cx="7382896" cy="5029636"/>
          </a:xfrm>
          <a:prstGeom prst="rect">
            <a:avLst/>
          </a:prstGeom>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240057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FFF53AF3-AFCA-DD77-D337-B1E71EF6D38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6C2B2B58-85D8-B051-B90F-EA9E58AD922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97952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937C1309-9BE6-7A79-CA55-30E4578FE86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EF7D1638-4C62-2AD7-A539-84A2C1FC5FB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77409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3" name="EURGBP_ImageALLOC">
            <a:extLst>
              <a:ext uri="{FF2B5EF4-FFF2-40B4-BE49-F238E27FC236}">
                <a16:creationId xmlns:a16="http://schemas.microsoft.com/office/drawing/2014/main" id="{692EED0C-940E-ADF7-5637-FFAB326EFEF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FACFA8B4-8D58-3F45-985E-C4B3875E8E7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8712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1938023-0239-526E-ECAC-B07AF7A9F84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80659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A7CCCC3-3EB8-026E-5D38-54BC354937D4}"/>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52476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6B1BC5A6-2422-EA47-CE58-3BEDBA9FC72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8A5208C-7246-ECCC-B4CD-3CBFC92E7E3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4911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38FC63C9-E096-C3D4-870D-6AE585055D0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56DBCF3-1BC3-EAE4-494E-CF57CAB5D59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27299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7C58FC5-AEBC-0B04-581F-994CE648776E}"/>
              </a:ext>
            </a:extLst>
          </p:cNvPr>
          <p:cNvPicPr>
            <a:picLocks noChangeAspect="1"/>
          </p:cNvPicPr>
          <p:nvPr/>
        </p:nvPicPr>
        <p:blipFill>
          <a:blip r:embed="rId2"/>
          <a:stretch>
            <a:fillRect/>
          </a:stretch>
        </p:blipFill>
        <p:spPr>
          <a:xfrm>
            <a:off x="236237" y="2343403"/>
            <a:ext cx="4200508" cy="3572566"/>
          </a:xfrm>
          <a:prstGeom prst="rect">
            <a:avLst/>
          </a:prstGeom>
        </p:spPr>
      </p:pic>
      <p:pic>
        <p:nvPicPr>
          <p:cNvPr id="6" name="Image 5">
            <a:extLst>
              <a:ext uri="{FF2B5EF4-FFF2-40B4-BE49-F238E27FC236}">
                <a16:creationId xmlns:a16="http://schemas.microsoft.com/office/drawing/2014/main" id="{77AD944C-C219-2F1F-E81B-D88D6293940A}"/>
              </a:ext>
            </a:extLst>
          </p:cNvPr>
          <p:cNvPicPr>
            <a:picLocks noChangeAspect="1"/>
          </p:cNvPicPr>
          <p:nvPr/>
        </p:nvPicPr>
        <p:blipFill>
          <a:blip r:embed="rId3"/>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- 2023</a:t>
            </a:r>
          </a:p>
        </p:txBody>
      </p:sp>
    </p:spTree>
    <p:extLst>
      <p:ext uri="{BB962C8B-B14F-4D97-AF65-F5344CB8AC3E}">
        <p14:creationId xmlns:p14="http://schemas.microsoft.com/office/powerpoint/2010/main" val="286413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dirty="0">
                <a:solidFill>
                  <a:srgbClr val="9FA795">
                    <a:lumMod val="50000"/>
                  </a:srgbClr>
                </a:solidFill>
                <a:latin typeface="Calibri" pitchFamily="34" charset="0"/>
                <a:cs typeface="Calibri" pitchFamily="34" charset="0"/>
              </a:rPr>
              <a:t> or </a:t>
            </a:r>
            <a:r>
              <a:rPr lang="fr-CH" sz="1200" b="1" dirty="0" err="1">
                <a:solidFill>
                  <a:srgbClr val="9FA795">
                    <a:lumMod val="50000"/>
                  </a:srgbClr>
                </a:solidFill>
                <a:latin typeface="Calibri" pitchFamily="34" charset="0"/>
                <a:cs typeface="Calibri" pitchFamily="34" charset="0"/>
              </a:rPr>
              <a:t>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1AC6E13-9A96-74F3-43B5-66EA137E37DA}"/>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EE73F72-52F9-D1EB-C16B-03CDDC51E03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1E6DD56-E51D-AFAB-ABB2-25F7DC78FFA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907FAD17-0541-48DC-E376-2016B8AC3C5E}"/>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117670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5265CEE-FAB2-161A-92E8-7BA0C523AE97}"/>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036C9A2A-B165-7138-4010-972F19EF7207}"/>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179932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B47C629E-8FB9-BDD9-3A8E-DC658604843A}"/>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1938766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- 2021</vt:lpstr>
      <vt:lpstr>EURGBP - 2022</vt:lpstr>
      <vt:lpstr>EURGBP - 2023</vt:lpstr>
      <vt:lpstr>EURUSD - Historical &amp; Planned</vt:lpstr>
      <vt:lpstr>EURUSD - Synthesis</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2023-09-13T11:55:46Z</dcterms:modified>
</cp:coreProperties>
</file>