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470" r:id="rId8"/>
    <p:sldId id="458" r:id="rId9"/>
    <p:sldId id="497" r:id="rId10"/>
    <p:sldId id="499" r:id="rId11"/>
    <p:sldId id="461" r:id="rId12"/>
    <p:sldId id="500" r:id="rId13"/>
    <p:sldId id="502" r:id="rId14"/>
    <p:sldId id="503" r:id="rId15"/>
    <p:sldId id="457" r:id="rId16"/>
    <p:sldId id="504" r:id="rId17"/>
    <p:sldId id="506" r:id="rId18"/>
    <p:sldId id="507" r:id="rId19"/>
    <p:sldId id="508" r:id="rId20"/>
    <p:sldId id="462" r:id="rId21"/>
    <p:sldId id="510" r:id="rId22"/>
    <p:sldId id="512" r:id="rId23"/>
    <p:sldId id="459" r:id="rId24"/>
    <p:sldId id="513" r:id="rId25"/>
    <p:sldId id="514" r:id="rId26"/>
    <p:sldId id="515" r:id="rId27"/>
    <p:sldId id="516" r:id="rId28"/>
    <p:sldId id="517" r:id="rId29"/>
    <p:sldId id="518" r:id="rId30"/>
    <p:sldId id="460" r:id="rId31"/>
    <p:sldId id="519" r:id="rId32"/>
    <p:sldId id="521" r:id="rId33"/>
    <p:sldId id="522" r:id="rId34"/>
    <p:sldId id="523" r:id="rId35"/>
    <p:sldId id="456" r:id="rId36"/>
    <p:sldId id="524" r:id="rId37"/>
    <p:sldId id="526" r:id="rId38"/>
    <p:sldId id="527"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340F3911-08CF-4C29-BAA7-634A4ABBE24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3783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C9A0E2D5-C378-4672-91B1-A71F5AAFD93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4409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E4464C1B-4AA1-4E42-B0A1-BF6E5D3DAC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78D2F90D-3DC3-4A41-8F74-FFC64AE0D9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94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8DDB87E4-6A1F-492C-A874-A59CC1D84A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E7F6BCDB-9849-4B87-AD1B-8075F9D8213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429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E02B381B-8833-4BB2-9173-97695B121CB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97044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450F0178-66F4-46CA-8F84-14A496805E2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8083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26272609-B54A-4780-A7B1-DFF2BC9685A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56233559-B8D3-4CC9-9575-B7BC1C6D48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028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F9849A9F-DA01-4737-AE83-C71364243A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C599CE6-A435-475B-8E92-F23EFC9152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436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3F2F49DD-DFE8-4AF8-A41C-E32CFE7BD3A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59188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E4B8A69A-28D3-4AB6-A4E8-DB033D687E78}"/>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9654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51D83F5E-D4A2-424E-8D69-7E34A5E6D6C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874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C8EA045E-BB0C-4B5A-A12A-4B1B50BCAA6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4DF8487F-93A0-4D8E-9536-4E313BB16C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651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AD111D09-1FAD-4079-A735-50B871A0A33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37238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CDB79392-CAC4-4C32-A88B-D4CB37B50D9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7505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3" name="EURRUB_ImageSynthesisMAX">
            <a:extLst>
              <a:ext uri="{FF2B5EF4-FFF2-40B4-BE49-F238E27FC236}">
                <a16:creationId xmlns:a16="http://schemas.microsoft.com/office/drawing/2014/main" xmlns="" id="{4506E13D-A3F2-424B-B9F9-6C334AB7DC2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42931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9E862CD9-1B28-4A6F-802E-B579F43BF7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69EC185-1C71-458A-8BB5-794F01237A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6007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8CAF5998-2C9C-41C4-B757-E7C204297A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B2E65016-0F16-4248-9511-D06AD25735E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214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14D48DC4-E5BD-40AF-8F87-34A43F7F03C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7DBC427C-06A9-4618-9DB6-66150C5CB5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48305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2B5AF239-3FA1-4254-BFD0-1798886ABE1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A7E91E7-0107-4847-ADE5-FA98EB2D0A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59473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921A56B4-1C12-45EB-B33C-E7D363BEB440}"/>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53969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21104DF4-235B-42E6-91FA-B19E854E6CE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0136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D4B6822B-AC96-4A94-9236-2A9AED98B1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A95C6078-F961-4503-969B-59351D89AE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28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1EF93A20-7A30-4449-AE67-43AD41DA916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6EC2E8CE-FA63-4F77-90DB-E02F76F94F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171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BF72FF87-2F45-4C4B-BB86-65927E9361B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399195B1-4067-471C-BAA1-7112A63F3E6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54454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8EFA36A1-8838-4EE2-A22F-DBFF3135406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48711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74C42A37-4ACC-4719-99DF-54A8D8775E2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6090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38F7694B-8F06-4DF1-9010-3CD4E408E2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F158BB0-AD09-49CD-AFCE-AEA9516B67F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948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DFFB4005-5649-4838-BF21-CDCA29AD2A6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42627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4B5CF59F-03A0-47E4-82B4-7D0D33206F19}"/>
              </a:ext>
            </a:extLst>
          </p:cNvPr>
          <p:cNvPicPr>
            <a:picLocks noChangeAspect="1"/>
          </p:cNvPicPr>
          <p:nvPr/>
        </p:nvPicPr>
        <p:blipFill>
          <a:blip r:embed="rId2"/>
          <a:stretch>
            <a:fillRect/>
          </a:stretch>
        </p:blipFill>
        <p:spPr>
          <a:xfrm>
            <a:off x="3403600" y="1130400"/>
            <a:ext cx="3644900" cy="2746604"/>
          </a:xfrm>
          <a:prstGeom prst="rect">
            <a:avLst/>
          </a:prstGeom>
        </p:spPr>
      </p:pic>
      <p:pic>
        <p:nvPicPr>
          <p:cNvPr id="6" name="_ImageTabloSynthesisMAX">
            <a:extLst>
              <a:ext uri="{FF2B5EF4-FFF2-40B4-BE49-F238E27FC236}">
                <a16:creationId xmlns:a16="http://schemas.microsoft.com/office/drawing/2014/main" xmlns="" id="{8AD3C464-AAE8-4E03-AB89-0E26765E619C}"/>
              </a:ext>
            </a:extLst>
          </p:cNvPr>
          <p:cNvPicPr>
            <a:picLocks noChangeAspect="1"/>
          </p:cNvPicPr>
          <p:nvPr/>
        </p:nvPicPr>
        <p:blipFill>
          <a:blip r:embed="rId3"/>
          <a:stretch>
            <a:fillRect/>
          </a:stretch>
        </p:blipFill>
        <p:spPr>
          <a:xfrm>
            <a:off x="3403599" y="4006406"/>
            <a:ext cx="3644901" cy="2746605"/>
          </a:xfrm>
          <a:prstGeom prst="rect">
            <a:avLst/>
          </a:prstGeom>
        </p:spPr>
      </p:pic>
    </p:spTree>
    <p:extLst>
      <p:ext uri="{BB962C8B-B14F-4D97-AF65-F5344CB8AC3E}">
        <p14:creationId xmlns:p14="http://schemas.microsoft.com/office/powerpoint/2010/main" val="302934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FE2B2E2D-7E18-4AB3-BDF6-8E26BBCC2855}"/>
              </a:ext>
            </a:extLst>
          </p:cNvPr>
          <p:cNvPicPr>
            <a:picLocks noChangeAspect="1"/>
          </p:cNvPicPr>
          <p:nvPr/>
        </p:nvPicPr>
        <p:blipFill>
          <a:blip r:embed="rId2"/>
          <a:stretch>
            <a:fillRect/>
          </a:stretch>
        </p:blipFill>
        <p:spPr>
          <a:xfrm>
            <a:off x="2870200" y="1171675"/>
            <a:ext cx="6180202" cy="2286000"/>
          </a:xfrm>
          <a:prstGeom prst="rect">
            <a:avLst/>
          </a:prstGeom>
        </p:spPr>
      </p:pic>
      <p:pic>
        <p:nvPicPr>
          <p:cNvPr id="6" name="_ImageTabloPerfMAX">
            <a:extLst>
              <a:ext uri="{FF2B5EF4-FFF2-40B4-BE49-F238E27FC236}">
                <a16:creationId xmlns:a16="http://schemas.microsoft.com/office/drawing/2014/main" xmlns="" id="{4FAFF156-AE1B-417C-983E-50CF3F201F4E}"/>
              </a:ext>
            </a:extLst>
          </p:cNvPr>
          <p:cNvPicPr>
            <a:picLocks noChangeAspect="1"/>
          </p:cNvPicPr>
          <p:nvPr/>
        </p:nvPicPr>
        <p:blipFill>
          <a:blip r:embed="rId3"/>
          <a:stretch>
            <a:fillRect/>
          </a:stretch>
        </p:blipFill>
        <p:spPr>
          <a:xfrm>
            <a:off x="2870200" y="4102100"/>
            <a:ext cx="6180202" cy="2286000"/>
          </a:xfrm>
          <a:prstGeom prst="rect">
            <a:avLst/>
          </a:prstGeom>
        </p:spPr>
      </p:pic>
    </p:spTree>
    <p:extLst>
      <p:ext uri="{BB962C8B-B14F-4D97-AF65-F5344CB8AC3E}">
        <p14:creationId xmlns:p14="http://schemas.microsoft.com/office/powerpoint/2010/main" val="345816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F00C257B-E48B-4B87-91D6-1B3B171F643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3903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E822F7CA-7CEE-4768-9DFF-4246D2F2965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7263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F8322D91-F523-42FC-B5DA-BC512A2832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F94B058F-1FAC-4D26-814C-DC5EB38179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2139000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584</Words>
  <Application>Microsoft Office PowerPoint</Application>
  <PresentationFormat>Affichage à l'écran (4:3)</PresentationFormat>
  <Paragraphs>94</Paragraphs>
  <Slides>39</Slides>
  <Notes>0</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Inspiration</vt:lpstr>
      <vt:lpstr>1_Inspiration</vt:lpstr>
      <vt:lpstr> Global Hedge Position</vt:lpstr>
      <vt:lpstr>Contents</vt:lpstr>
      <vt:lpstr> </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- 2019-Ombrelle</vt:lpstr>
      <vt:lpstr>EURRUB - 2019-Pret IG NN</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2019-04-03T12:48:11Z</dcterms:modified>
</cp:coreProperties>
</file>