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4"/>
  </p:notesMasterIdLst>
  <p:sldIdLst>
    <p:sldId id="256" r:id="rId3"/>
    <p:sldId id="466" r:id="rId4"/>
    <p:sldId id="476" r:id="rId5"/>
    <p:sldId id="493" r:id="rId6"/>
    <p:sldId id="529"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462" r:id="rId22"/>
    <p:sldId id="510" r:id="rId23"/>
    <p:sldId id="512" r:id="rId24"/>
    <p:sldId id="459" r:id="rId25"/>
    <p:sldId id="513" r:id="rId26"/>
    <p:sldId id="514" r:id="rId27"/>
    <p:sldId id="515" r:id="rId28"/>
    <p:sldId id="516" r:id="rId29"/>
    <p:sldId id="517" r:id="rId30"/>
    <p:sldId id="518" r:id="rId31"/>
    <p:sldId id="519" r:id="rId32"/>
    <p:sldId id="460" r:id="rId33"/>
    <p:sldId id="520" r:id="rId34"/>
    <p:sldId id="522" r:id="rId35"/>
    <p:sldId id="523" r:id="rId36"/>
    <p:sldId id="524" r:id="rId37"/>
    <p:sldId id="456" r:id="rId38"/>
    <p:sldId id="525" r:id="rId39"/>
    <p:sldId id="527" r:id="rId40"/>
    <p:sldId id="528" r:id="rId41"/>
    <p:sldId id="409" r:id="rId42"/>
    <p:sldId id="410" r:id="rId4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14/06/2019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D27D0CF6-533F-40F5-AEEA-63778BD00B8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F6A13EEF-9FE3-4A93-8654-6BE1C1896D5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6774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5676EAEA-8124-4DB7-AAA1-18DE3929633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4011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E6CD9CCD-9E9B-4B8A-AE56-D62CBD3F5FD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7899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357FBCF6-6A64-4114-B51E-957C6663D49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ED9DDE5F-92C6-4EC4-A65B-6C5400C9B6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2928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2DAFBDC1-1B11-4F76-ABBA-D473EEAE1D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3BDF22B3-8312-423C-AC2E-8ACF30EE91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6876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5878D2E3-1211-4AC7-8F62-4306BD2F421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36259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9949DF8E-57BF-4A97-809D-E110EE1AF2D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5433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EBE020DC-3530-4499-9762-CCBB387C2D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A56FAA97-1ADB-40E6-A6FE-CE2D82D629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5316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008E0D8B-52E3-4777-B5D2-DB816C29B9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BFC80C2-42BD-4986-A39A-62665171E0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5356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AE151FD8-1A9F-4504-A5ED-1247624B89A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8293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8D66114F-5BB7-49D2-8663-8C24A0EEDF19}"/>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08204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CAD08522-B4DA-401A-BD7E-C1211A201EF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0338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717BD7A3-69BF-49E4-AE35-3B3ED708F2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FF6629C6-CAC2-4BA0-B378-DE14C0C678D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6551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0CBD59CD-8C14-4FF5-B5C9-EE6F4C4EA9F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25160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FC053F7C-3701-47F5-93B3-61783757E1B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5258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3" name="EURRUB_ImageSynthesisMAX">
            <a:extLst>
              <a:ext uri="{FF2B5EF4-FFF2-40B4-BE49-F238E27FC236}">
                <a16:creationId xmlns:a16="http://schemas.microsoft.com/office/drawing/2014/main" xmlns="" id="{538BFBDF-7946-4C8C-A6E6-F39651C2ACF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0832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694F895F-4B1B-4D6D-82CC-145B0E1C35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88661D17-3A7C-4ED8-B1AD-E1E2A356E9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30769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5E686FA3-5F13-4C62-9204-46923A94C3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31FDB7F2-B5A2-4101-807D-C3F6AAC048D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4382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D5764DAA-132C-4DEA-8AE4-D1869E8227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EBA3AE49-C457-44D5-92F3-8E42A82E4B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537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xmlns="" id="{56A58B89-8D61-4CAF-AB7D-7C222837E0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B4372271-7F46-42F6-9B7B-604CA92D73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7776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DBB00BE0-B772-4050-A6D6-FCCF349684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A5440430-F3E3-4F7F-B728-FC69E78D755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0180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5A6C0FE1-79FD-4A1B-A1FC-87436598C47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603073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52EEC74B-BD57-4CC0-8D8F-35AE2E9FB1F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42162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34E4777A-757E-4E2E-9F9B-4A28AC5BC2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690C1C91-7600-4977-8F00-8CA60121070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37175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588B19F1-9864-4866-AD17-6200F96E11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670D3C42-F7CE-4EFB-B08C-86179A0C331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9411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F67BC47A-A3A6-4594-A35D-AEB5BAAEA7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86B0EEC3-B57C-4FC1-B35E-BB5826D0C0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105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20892593-5CFE-4147-9BDC-07A9D3179FD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355734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492B3899-495A-4E6B-B6A1-FE491110449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28313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E55E160B-996B-4EF6-895E-B82D028325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C966B20-C7AA-4CC4-85D3-918DB1BF79F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9470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3B13DCF1-F376-490A-A57D-9F56B1865B8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0997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8BDD815B-53D9-4FB1-A935-0E5A6D394C28}"/>
              </a:ext>
            </a:extLst>
          </p:cNvPr>
          <p:cNvPicPr>
            <a:picLocks noChangeAspect="1"/>
          </p:cNvPicPr>
          <p:nvPr/>
        </p:nvPicPr>
        <p:blipFill>
          <a:blip r:embed="rId2"/>
          <a:stretch>
            <a:fillRect/>
          </a:stretch>
        </p:blipFill>
        <p:spPr>
          <a:xfrm>
            <a:off x="1955799" y="1555750"/>
            <a:ext cx="6202635" cy="494030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509905" y="124087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68570FF8-76FC-4960-A2DA-4D1182730ADD}"/>
              </a:ext>
            </a:extLst>
          </p:cNvPr>
          <p:cNvPicPr>
            <a:picLocks noChangeAspect="1"/>
          </p:cNvPicPr>
          <p:nvPr/>
        </p:nvPicPr>
        <p:blipFill>
          <a:blip r:embed="rId2"/>
          <a:stretch>
            <a:fillRect/>
          </a:stretch>
        </p:blipFill>
        <p:spPr>
          <a:xfrm>
            <a:off x="1851025" y="1571289"/>
            <a:ext cx="6140450" cy="4890770"/>
          </a:xfrm>
          <a:prstGeom prst="rect">
            <a:avLst/>
          </a:prstGeom>
        </p:spPr>
      </p:pic>
    </p:spTree>
    <p:extLst>
      <p:ext uri="{BB962C8B-B14F-4D97-AF65-F5344CB8AC3E}">
        <p14:creationId xmlns:p14="http://schemas.microsoft.com/office/powerpoint/2010/main" val="143263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F4DB46E1-8B45-4516-8E3C-CD55D399ED2A}"/>
              </a:ext>
            </a:extLst>
          </p:cNvPr>
          <p:cNvPicPr>
            <a:picLocks noChangeAspect="1"/>
          </p:cNvPicPr>
          <p:nvPr/>
        </p:nvPicPr>
        <p:blipFill>
          <a:blip r:embed="rId2"/>
          <a:stretch>
            <a:fillRect/>
          </a:stretch>
        </p:blipFill>
        <p:spPr>
          <a:xfrm>
            <a:off x="3556000" y="1270000"/>
            <a:ext cx="6180202" cy="2286000"/>
          </a:xfrm>
          <a:prstGeom prst="rect">
            <a:avLst/>
          </a:prstGeom>
        </p:spPr>
      </p:pic>
      <p:pic>
        <p:nvPicPr>
          <p:cNvPr id="6" name="_ImageTabloPerfMAX">
            <a:extLst>
              <a:ext uri="{FF2B5EF4-FFF2-40B4-BE49-F238E27FC236}">
                <a16:creationId xmlns:a16="http://schemas.microsoft.com/office/drawing/2014/main" xmlns="" id="{2FC8B834-CF65-43A3-8548-0B1A66375B22}"/>
              </a:ext>
            </a:extLst>
          </p:cNvPr>
          <p:cNvPicPr>
            <a:picLocks noChangeAspect="1"/>
          </p:cNvPicPr>
          <p:nvPr/>
        </p:nvPicPr>
        <p:blipFill>
          <a:blip r:embed="rId3"/>
          <a:stretch>
            <a:fillRect/>
          </a:stretch>
        </p:blipFill>
        <p:spPr>
          <a:xfrm>
            <a:off x="3556000" y="4445000"/>
            <a:ext cx="6180202" cy="228600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C8C94128-9061-4704-A06B-930457D11EB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0478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5A019C22-817F-41F4-9653-052F429AC96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982320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589</Words>
  <Application>Microsoft Office PowerPoint</Application>
  <PresentationFormat>Affichage à l'écran (4:3)</PresentationFormat>
  <Paragraphs>96</Paragraphs>
  <Slides>41</Slides>
  <Notes>0</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- 2019-Ombrelle</vt:lpstr>
      <vt:lpstr>EURRUB - 2019-Pret IG NN</vt:lpstr>
      <vt:lpstr>EURRUB - 2019-Royalties</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2019-06-14T12:56:56Z</dcterms:modified>
</cp:coreProperties>
</file>