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4"/>
  </p:notesMasterIdLst>
  <p:sldIdLst>
    <p:sldId id="256" r:id="rId3"/>
    <p:sldId id="466" r:id="rId4"/>
    <p:sldId id="476" r:id="rId5"/>
    <p:sldId id="493" r:id="rId6"/>
    <p:sldId id="529"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462" r:id="rId22"/>
    <p:sldId id="510" r:id="rId23"/>
    <p:sldId id="512" r:id="rId24"/>
    <p:sldId id="459" r:id="rId25"/>
    <p:sldId id="513" r:id="rId26"/>
    <p:sldId id="514" r:id="rId27"/>
    <p:sldId id="515" r:id="rId28"/>
    <p:sldId id="516" r:id="rId29"/>
    <p:sldId id="517" r:id="rId30"/>
    <p:sldId id="518" r:id="rId31"/>
    <p:sldId id="519" r:id="rId32"/>
    <p:sldId id="460" r:id="rId33"/>
    <p:sldId id="520" r:id="rId34"/>
    <p:sldId id="522" r:id="rId35"/>
    <p:sldId id="523" r:id="rId36"/>
    <p:sldId id="524" r:id="rId37"/>
    <p:sldId id="456" r:id="rId38"/>
    <p:sldId id="525" r:id="rId39"/>
    <p:sldId id="527" r:id="rId40"/>
    <p:sldId id="528" r:id="rId41"/>
    <p:sldId id="409" r:id="rId42"/>
    <p:sldId id="410" r:id="rId4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33FD023A-E65F-438E-B4F6-F829C58E848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69EB0F58-2D5A-4ABC-9AFA-EC1F0B684F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3411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E5223F01-5297-4344-A90D-438674B696D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86093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7E0D5C46-F5BA-4CB6-8491-437BB7D5D9A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4771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3FF48B8E-662A-4422-BC31-519CD27182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3E4DB4DD-7F21-4FE5-8E82-425A335A417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0276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F4F06678-3BB5-4C3B-A6D3-72393FB0F2E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9780A437-89E1-4813-BB14-A871371853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1923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D2DF3590-5012-4B40-B7F5-C9FA821371FB}"/>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85124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58908AD8-C3C8-4F83-92A6-8D188719CA8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6233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BB592FAF-E1A3-4EAD-AD8C-10F931C4F09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4DB1B8F0-78D1-4E38-94DD-5EED8B70A8A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0941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9CF54EAA-8E0C-427C-8925-E398316012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4D242EA5-D285-49EB-A818-67AE434347B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9430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2DB5CFFC-9744-4726-BFCF-DCBC5FBCBF9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1376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650245A8-62E2-474E-B129-9F824F8D29E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3540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63C6EFB0-25AD-407C-BB30-B44ECA81BD8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78044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43138AEA-A323-4F45-9505-82E2CC0AF56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712C559D-3F19-4C36-BD05-3E6F8EB23F3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5144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51F1CF71-A8D4-416B-BB29-B47865E3ABD4}"/>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480584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17792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1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7" y="1196975"/>
            <a:ext cx="756602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04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46BE9702-6A5C-43DC-9661-4EE091AD5D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36F574E6-163B-43D3-B0CE-87B167D410E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47564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D0FDFD59-3CF2-46DA-A629-3F0AFF19CA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27FFC806-9A69-482D-8776-54C1D23FD9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8192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A8B31FB3-91A4-459B-8EB7-E7E59D1286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424E153E-A757-45ED-97E8-B39EA924E10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7459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xmlns="" id="{FDC7D054-3088-4960-B46B-6A671A0DD4A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B08B4F10-52E3-4BD5-A0B9-722DCEB2B11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0604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CC129C86-6897-43AD-B122-DE274ED15C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EFFED6EC-5E57-4679-BF3C-91CC9BEFC12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37306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F45BD254-2A40-4108-A44E-026DAAF781E8}"/>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24493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64C57A7C-C294-459A-A03A-DA9CAD90B10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63592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1144519A-F83B-4441-8E25-1638924C579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2267174A-6453-4C52-A1B0-71EB7996D15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94921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E46347FB-41F8-42C7-8F50-8A10F381525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146B18C9-3DFE-4589-A8A9-53B9772BA93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92692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717C7621-BE21-4DB3-A497-80716374803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7BBC53E9-E844-47BE-BFF1-F9490C1C5B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8769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83DEBAC8-6049-41CB-BF7D-B4AF452DF16E}"/>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198352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891D5C34-AA77-49C9-84E7-1D378E3197F3}"/>
              </a:ext>
            </a:extLst>
          </p:cNvPr>
          <p:cNvPicPr>
            <a:picLocks noChangeAspect="1"/>
          </p:cNvPicPr>
          <p:nvPr/>
        </p:nvPicPr>
        <p:blipFill>
          <a:blip r:embed="rId2"/>
          <a:stretch>
            <a:fillRect/>
          </a:stretch>
        </p:blipFill>
        <p:spPr>
          <a:xfrm>
            <a:off x="819080" y="1275332"/>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4085327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F5963FC9-23A0-4E63-943E-6FD2EC0237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B825979C-6F2E-4E51-AD8B-1A095D79A9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16606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8C789C27-E45A-4B96-9073-E4667AF9B99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777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3B9869D7-B021-4EF6-88AF-E3E98B6D4731}"/>
              </a:ext>
            </a:extLst>
          </p:cNvPr>
          <p:cNvPicPr>
            <a:picLocks/>
          </p:cNvPicPr>
          <p:nvPr/>
        </p:nvPicPr>
        <p:blipFill>
          <a:blip r:embed="rId2"/>
          <a:stretch>
            <a:fillRect/>
          </a:stretch>
        </p:blipFill>
        <p:spPr>
          <a:xfrm>
            <a:off x="2105572" y="1585311"/>
            <a:ext cx="6120000" cy="468000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xmlns="" id="{8C9E550F-D47B-4F54-8EF3-42981C97B88E}"/>
              </a:ext>
            </a:extLst>
          </p:cNvPr>
          <p:cNvPicPr>
            <a:picLocks/>
          </p:cNvPicPr>
          <p:nvPr/>
        </p:nvPicPr>
        <p:blipFill>
          <a:blip r:embed="rId2"/>
          <a:stretch>
            <a:fillRect/>
          </a:stretch>
        </p:blipFill>
        <p:spPr>
          <a:xfrm>
            <a:off x="2215931" y="1599325"/>
            <a:ext cx="6120000" cy="4680000"/>
          </a:xfrm>
          <a:prstGeom prst="rect">
            <a:avLst/>
          </a:prstGeom>
        </p:spPr>
      </p:pic>
    </p:spTree>
    <p:extLst>
      <p:ext uri="{BB962C8B-B14F-4D97-AF65-F5344CB8AC3E}">
        <p14:creationId xmlns:p14="http://schemas.microsoft.com/office/powerpoint/2010/main" val="337635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2F79332D-9539-4A42-9088-A0ADC5E52CB1}"/>
              </a:ext>
            </a:extLst>
          </p:cNvPr>
          <p:cNvPicPr>
            <a:picLocks noChangeAspect="1"/>
          </p:cNvPicPr>
          <p:nvPr/>
        </p:nvPicPr>
        <p:blipFill>
          <a:blip r:embed="rId2"/>
          <a:stretch>
            <a:fillRect/>
          </a:stretch>
        </p:blipFill>
        <p:spPr>
          <a:xfrm>
            <a:off x="2572448" y="1270000"/>
            <a:ext cx="6180202" cy="2286000"/>
          </a:xfrm>
          <a:prstGeom prst="rect">
            <a:avLst/>
          </a:prstGeom>
        </p:spPr>
      </p:pic>
      <p:pic>
        <p:nvPicPr>
          <p:cNvPr id="6" name="_ImageTabloPerfMAX">
            <a:extLst>
              <a:ext uri="{FF2B5EF4-FFF2-40B4-BE49-F238E27FC236}">
                <a16:creationId xmlns:a16="http://schemas.microsoft.com/office/drawing/2014/main" xmlns="" id="{26BBC002-3419-45B1-AD24-D0F44FEF0C08}"/>
              </a:ext>
            </a:extLst>
          </p:cNvPr>
          <p:cNvPicPr>
            <a:picLocks noChangeAspect="1"/>
          </p:cNvPicPr>
          <p:nvPr/>
        </p:nvPicPr>
        <p:blipFill>
          <a:blip r:embed="rId3"/>
          <a:stretch>
            <a:fillRect/>
          </a:stretch>
        </p:blipFill>
        <p:spPr>
          <a:xfrm>
            <a:off x="2572448" y="4445000"/>
            <a:ext cx="6180202" cy="228600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384CC435-75E1-4D76-8233-94CEE38307D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2553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57FB1E47-D355-4787-B699-33040F97B5D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567997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5701</TotalTime>
  <Words>589</Words>
  <Application>Microsoft Office PowerPoint</Application>
  <PresentationFormat>Affichage à l'écran (4:3)</PresentationFormat>
  <Paragraphs>96</Paragraphs>
  <Slides>41</Slides>
  <Notes>0</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- 2019-Ombrelle</vt:lpstr>
      <vt:lpstr>EURRUB - 2019-Pret IG NN</vt:lpstr>
      <vt:lpstr>EURRUB - 2019-Royalties</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710</cp:revision>
  <cp:lastPrinted>2012-02-01T10:00:25Z</cp:lastPrinted>
  <dcterms:created xsi:type="dcterms:W3CDTF">2010-04-23T15:09:35Z</dcterms:created>
  <dcterms:modified xsi:type="dcterms:W3CDTF">2019-07-03T12:05:13Z</dcterms:modified>
</cp:coreProperties>
</file>