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4"/>
  </p:notesMasterIdLst>
  <p:sldIdLst>
    <p:sldId id="256" r:id="rId3"/>
    <p:sldId id="466" r:id="rId4"/>
    <p:sldId id="476" r:id="rId5"/>
    <p:sldId id="493" r:id="rId6"/>
    <p:sldId id="529" r:id="rId7"/>
    <p:sldId id="494" r:id="rId8"/>
    <p:sldId id="470" r:id="rId9"/>
    <p:sldId id="458" r:id="rId10"/>
    <p:sldId id="497" r:id="rId11"/>
    <p:sldId id="499" r:id="rId12"/>
    <p:sldId id="461" r:id="rId13"/>
    <p:sldId id="500" r:id="rId14"/>
    <p:sldId id="502" r:id="rId15"/>
    <p:sldId id="503" r:id="rId16"/>
    <p:sldId id="457" r:id="rId17"/>
    <p:sldId id="504" r:id="rId18"/>
    <p:sldId id="506" r:id="rId19"/>
    <p:sldId id="507" r:id="rId20"/>
    <p:sldId id="508" r:id="rId21"/>
    <p:sldId id="462" r:id="rId22"/>
    <p:sldId id="510" r:id="rId23"/>
    <p:sldId id="512" r:id="rId24"/>
    <p:sldId id="459" r:id="rId25"/>
    <p:sldId id="513" r:id="rId26"/>
    <p:sldId id="514" r:id="rId27"/>
    <p:sldId id="515" r:id="rId28"/>
    <p:sldId id="516" r:id="rId29"/>
    <p:sldId id="517" r:id="rId30"/>
    <p:sldId id="518" r:id="rId31"/>
    <p:sldId id="519" r:id="rId32"/>
    <p:sldId id="460" r:id="rId33"/>
    <p:sldId id="520" r:id="rId34"/>
    <p:sldId id="522" r:id="rId35"/>
    <p:sldId id="523" r:id="rId36"/>
    <p:sldId id="524" r:id="rId37"/>
    <p:sldId id="456" r:id="rId38"/>
    <p:sldId id="525" r:id="rId39"/>
    <p:sldId id="527" r:id="rId40"/>
    <p:sldId id="528" r:id="rId41"/>
    <p:sldId id="409" r:id="rId42"/>
    <p:sldId id="410" r:id="rId4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id="{FB6CB5A9-79C4-4908-B9A1-B082B697AC0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id="{DAC38804-70B8-435A-9139-F22A6AA6BB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5755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A75FB94C-4BFA-4BF7-905C-2BC16CD2873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7899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0E8345B3-EB91-4DCA-9AE2-A4C01C56CD4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7326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id="{9A71E178-8D18-4778-9DFA-610F7038D9F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6C5383AC-C48C-43AA-9191-88F653D40AB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3061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id="{DD245D21-666C-42FB-B593-3D1084D7B5B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0A5A03B5-4DD0-48E9-81BC-D3CEC1EECBB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2051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45D33E0-CBA3-4669-8627-4678B69B3B93}"/>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96434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BAE64ECA-C594-435B-958E-E414F6E20D8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4430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id="{9D745466-51DF-4734-9E59-55C4C882C44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C0F0CD2-F8D2-4E4E-8703-02B1E3F8A63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2869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id="{46A14551-4223-4CDA-BCF6-67B730AA83A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38DF7B5-551B-4139-A553-30A6127C4E9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5121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id="{8B4FE1FD-6976-482A-999B-F68C14C382E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981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20598A3A-3238-4C0A-9E5D-CAD3ED7D8922}"/>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99204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B98191EC-919D-45E3-B55B-7262CF343D9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5342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id="{38457EDB-D24C-4A22-B40B-D8ED677186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id="{A49CD312-188B-4B20-B9C4-FDB02D4DC33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59882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67D92B9A-C2BF-4161-B53F-6D65F0290F58}"/>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80592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4" name="Image 3">
            <a:extLst>
              <a:ext uri="{FF2B5EF4-FFF2-40B4-BE49-F238E27FC236}">
                <a16:creationId xmlns:a16="http://schemas.microsoft.com/office/drawing/2014/main" id="{200B54E6-9E12-4534-8417-E04F867B9718}"/>
              </a:ext>
            </a:extLst>
          </p:cNvPr>
          <p:cNvPicPr>
            <a:picLocks noChangeAspect="1"/>
          </p:cNvPicPr>
          <p:nvPr/>
        </p:nvPicPr>
        <p:blipFill>
          <a:blip r:embed="rId2"/>
          <a:stretch>
            <a:fillRect/>
          </a:stretch>
        </p:blipFill>
        <p:spPr>
          <a:xfrm>
            <a:off x="757607" y="1382908"/>
            <a:ext cx="7382896" cy="5029636"/>
          </a:xfrm>
          <a:prstGeom prst="rect">
            <a:avLst/>
          </a:prstGeom>
        </p:spPr>
      </p:pic>
    </p:spTree>
    <p:extLst>
      <p:ext uri="{BB962C8B-B14F-4D97-AF65-F5344CB8AC3E}">
        <p14:creationId xmlns:p14="http://schemas.microsoft.com/office/powerpoint/2010/main" val="149560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4" name="Image 3">
            <a:extLst>
              <a:ext uri="{FF2B5EF4-FFF2-40B4-BE49-F238E27FC236}">
                <a16:creationId xmlns:a16="http://schemas.microsoft.com/office/drawing/2014/main" id="{60EAA837-537D-4FC8-BDD5-E81B76119662}"/>
              </a:ext>
            </a:extLst>
          </p:cNvPr>
          <p:cNvPicPr>
            <a:picLocks noChangeAspect="1"/>
          </p:cNvPicPr>
          <p:nvPr/>
        </p:nvPicPr>
        <p:blipFill>
          <a:blip r:embed="rId2"/>
          <a:stretch>
            <a:fillRect/>
          </a:stretch>
        </p:blipFill>
        <p:spPr>
          <a:xfrm>
            <a:off x="811396" y="1221543"/>
            <a:ext cx="7382896" cy="5029636"/>
          </a:xfrm>
          <a:prstGeom prst="rect">
            <a:avLst/>
          </a:prstGeom>
        </p:spPr>
      </p:pic>
    </p:spTree>
    <p:extLst>
      <p:ext uri="{BB962C8B-B14F-4D97-AF65-F5344CB8AC3E}">
        <p14:creationId xmlns:p14="http://schemas.microsoft.com/office/powerpoint/2010/main" val="4193463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id="{F5C1C0B2-D04C-4BFC-A450-8E05BC1C7F5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9F700CA1-E7F4-4EFA-B4BF-86A1DE6BF02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0574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id="{052D8F53-AC84-4165-88C8-DF53CE4B5D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FF030918-D3C5-40B6-9700-CF7A41BC64A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0413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id="{82D2FBFD-EFD8-48CE-8B28-F52073A99C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0AA6144C-C0C0-487D-A713-938D0728E51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74246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- 2019-Royalties</a:t>
            </a:r>
          </a:p>
        </p:txBody>
      </p:sp>
      <p:pic>
        <p:nvPicPr>
          <p:cNvPr id="3" name="EURRUB_ImageALLOC">
            <a:extLst>
              <a:ext uri="{FF2B5EF4-FFF2-40B4-BE49-F238E27FC236}">
                <a16:creationId xmlns:a16="http://schemas.microsoft.com/office/drawing/2014/main" id="{E914D980-6C77-483F-AF4F-717B4EC7EC7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4C3CE0F3-1DCB-412D-8EEB-564837D8329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673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id="{4CD5B620-C1BB-41AE-804F-000D126502C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F089D32B-5E79-4491-96B0-16D498E0ABB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78121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6E909727-2892-41FA-8FD5-BE3895CF0B0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588972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id="{32CFBB8E-897E-4DAD-8488-D597FAF7E48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54468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id="{8C49028C-2D5E-470F-A90A-7777C41C1C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id="{0AC8FDC9-A120-432A-BCF9-1CF968DEB6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41975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id="{6F0CF864-3A2B-4469-AC10-93E5734F5C2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id="{71F488BD-972F-4E4B-A314-7BC9EFA51D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16771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id="{534E9654-6C8E-4963-9C3C-0C065AC163E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id="{2FD6FAB8-A10F-445C-9910-B0B78DCBC41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02991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BBB0BB6-A2FA-4BB8-844E-104F1A0B1C20}"/>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334425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04401D2D-BDDA-43E6-8077-F023FAE81F0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20957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id="{999A52B5-B401-4689-8326-F68ECD00D7C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3472114-9665-4E06-9CDA-F971BF37613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65839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id="{5AF5106C-8C8E-4CA1-8C73-63B1D154BDF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1260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id="{FCABAB89-76DB-45B7-94F6-03D5B13423EC}"/>
              </a:ext>
            </a:extLst>
          </p:cNvPr>
          <p:cNvPicPr>
            <a:picLocks/>
          </p:cNvPicPr>
          <p:nvPr/>
        </p:nvPicPr>
        <p:blipFill>
          <a:blip r:embed="rId2"/>
          <a:stretch>
            <a:fillRect/>
          </a:stretch>
        </p:blipFill>
        <p:spPr>
          <a:xfrm>
            <a:off x="2125132" y="1456267"/>
            <a:ext cx="6120000" cy="468000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id="{DA957FA7-1962-4E55-852A-13C3092728A5}"/>
              </a:ext>
            </a:extLst>
          </p:cNvPr>
          <p:cNvPicPr>
            <a:picLocks/>
          </p:cNvPicPr>
          <p:nvPr/>
        </p:nvPicPr>
        <p:blipFill>
          <a:blip r:embed="rId2"/>
          <a:stretch>
            <a:fillRect/>
          </a:stretch>
        </p:blipFill>
        <p:spPr>
          <a:xfrm>
            <a:off x="2159000" y="1481666"/>
            <a:ext cx="6120000" cy="4680000"/>
          </a:xfrm>
          <a:prstGeom prst="rect">
            <a:avLst/>
          </a:prstGeom>
        </p:spPr>
      </p:pic>
    </p:spTree>
    <p:extLst>
      <p:ext uri="{BB962C8B-B14F-4D97-AF65-F5344CB8AC3E}">
        <p14:creationId xmlns:p14="http://schemas.microsoft.com/office/powerpoint/2010/main" val="25934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id="{7DF63D6A-FEE6-49E0-BC3B-B46A7E618216}"/>
              </a:ext>
            </a:extLst>
          </p:cNvPr>
          <p:cNvPicPr>
            <a:picLocks noChangeAspect="1"/>
          </p:cNvPicPr>
          <p:nvPr/>
        </p:nvPicPr>
        <p:blipFill>
          <a:blip r:embed="rId2"/>
          <a:stretch>
            <a:fillRect/>
          </a:stretch>
        </p:blipFill>
        <p:spPr>
          <a:xfrm>
            <a:off x="2514600" y="1142999"/>
            <a:ext cx="6366168" cy="2455333"/>
          </a:xfrm>
          <a:prstGeom prst="rect">
            <a:avLst/>
          </a:prstGeom>
        </p:spPr>
      </p:pic>
      <p:pic>
        <p:nvPicPr>
          <p:cNvPr id="6" name="_ImageTabloPerfMAX">
            <a:extLst>
              <a:ext uri="{FF2B5EF4-FFF2-40B4-BE49-F238E27FC236}">
                <a16:creationId xmlns:a16="http://schemas.microsoft.com/office/drawing/2014/main" id="{A95654FC-1C70-4270-A03C-19D5A8EA8DB9}"/>
              </a:ext>
            </a:extLst>
          </p:cNvPr>
          <p:cNvPicPr>
            <a:picLocks noChangeAspect="1"/>
          </p:cNvPicPr>
          <p:nvPr/>
        </p:nvPicPr>
        <p:blipFill>
          <a:blip r:embed="rId3"/>
          <a:stretch>
            <a:fillRect/>
          </a:stretch>
        </p:blipFill>
        <p:spPr>
          <a:xfrm>
            <a:off x="2514600" y="3979333"/>
            <a:ext cx="6333067" cy="2379133"/>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id="{3672392F-2955-432E-A40E-2F31DA3F8AB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6039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id="{62015D14-6B96-42B2-9673-942EFB92CC5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9603196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602</Words>
  <Application>Microsoft Office PowerPoint</Application>
  <PresentationFormat>Affichage à l'écran (4:3)</PresentationFormat>
  <Paragraphs>96</Paragraphs>
  <Slides>41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41</vt:i4>
      </vt:variant>
    </vt:vector>
  </HeadingPairs>
  <TitlesOfParts>
    <vt:vector size="4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EURPLN - 2019-Achat IG PLN</vt:lpstr>
      <vt:lpstr>EURRUB - Historical &amp; Planned</vt:lpstr>
      <vt:lpstr>EURRUB - Synthesis</vt:lpstr>
      <vt:lpstr>EURRUB - SynthesisMAX</vt:lpstr>
      <vt:lpstr>EURRUB - 2018-Pret IG NN</vt:lpstr>
      <vt:lpstr>EURRUB - 2019-Ombrelle</vt:lpstr>
      <vt:lpstr>EURRUB - 2019-Pret IG NN</vt:lpstr>
      <vt:lpstr>EURRUB - 2019-Royalties</vt:lpstr>
      <vt:lpstr>EURRUB - 2020-Pret IG NN</vt:lpstr>
      <vt:lpstr>EURTRY - Historical &amp; Planned</vt:lpstr>
      <vt:lpstr>EURTRY - Synthesis</vt:lpstr>
      <vt:lpstr>EURTRY - 2018-IG</vt:lpstr>
      <vt:lpstr>EURTRY - 2019-Bitume TRY</vt:lpstr>
      <vt:lpstr>EURTRY - 2020-Bitume TRY</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709</cp:revision>
  <cp:lastPrinted>2012-02-01T10:00:25Z</cp:lastPrinted>
  <dcterms:created xsi:type="dcterms:W3CDTF">2010-04-23T15:09:35Z</dcterms:created>
  <dcterms:modified xsi:type="dcterms:W3CDTF">2019-08-02T14:38:25Z</dcterms:modified>
</cp:coreProperties>
</file>