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4"/>
  </p:notesMasterIdLst>
  <p:sldIdLst>
    <p:sldId id="256" r:id="rId3"/>
    <p:sldId id="466" r:id="rId4"/>
    <p:sldId id="476" r:id="rId5"/>
    <p:sldId id="493" r:id="rId6"/>
    <p:sldId id="494" r:id="rId7"/>
    <p:sldId id="470" r:id="rId8"/>
    <p:sldId id="458" r:id="rId9"/>
    <p:sldId id="497" r:id="rId10"/>
    <p:sldId id="499" r:id="rId11"/>
    <p:sldId id="461" r:id="rId12"/>
    <p:sldId id="500" r:id="rId13"/>
    <p:sldId id="502" r:id="rId14"/>
    <p:sldId id="503" r:id="rId15"/>
    <p:sldId id="457" r:id="rId16"/>
    <p:sldId id="504" r:id="rId17"/>
    <p:sldId id="506" r:id="rId18"/>
    <p:sldId id="507" r:id="rId19"/>
    <p:sldId id="462" r:id="rId20"/>
    <p:sldId id="508" r:id="rId21"/>
    <p:sldId id="510" r:id="rId22"/>
    <p:sldId id="511" r:id="rId23"/>
    <p:sldId id="459" r:id="rId24"/>
    <p:sldId id="512" r:id="rId25"/>
    <p:sldId id="514" r:id="rId26"/>
    <p:sldId id="515" r:id="rId27"/>
    <p:sldId id="516" r:id="rId28"/>
    <p:sldId id="517" r:id="rId29"/>
    <p:sldId id="518" r:id="rId30"/>
    <p:sldId id="519" r:id="rId31"/>
    <p:sldId id="460" r:id="rId32"/>
    <p:sldId id="520" r:id="rId33"/>
    <p:sldId id="522" r:id="rId34"/>
    <p:sldId id="523" r:id="rId35"/>
    <p:sldId id="524" r:id="rId36"/>
    <p:sldId id="456" r:id="rId37"/>
    <p:sldId id="525" r:id="rId38"/>
    <p:sldId id="527" r:id="rId39"/>
    <p:sldId id="528" r:id="rId40"/>
    <p:sldId id="529" r:id="rId41"/>
    <p:sldId id="409" r:id="rId42"/>
    <p:sldId id="410" r:id="rId4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21/01/2020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2EEA574A-05CA-4368-B624-8DB71E25F7E1}"/>
              </a:ext>
            </a:extLst>
          </p:cNvPr>
          <p:cNvPicPr>
            <a:picLocks noChangeAspect="1"/>
          </p:cNvPicPr>
          <p:nvPr/>
        </p:nvPicPr>
        <p:blipFill>
          <a:blip r:embed="rId2"/>
          <a:stretch>
            <a:fillRect/>
          </a:stretch>
        </p:blipFill>
        <p:spPr>
          <a:xfrm>
            <a:off x="825500" y="1270000"/>
            <a:ext cx="7375611" cy="5025972"/>
          </a:xfrm>
          <a:prstGeom prst="rect">
            <a:avLst/>
          </a:prstGeom>
        </p:spPr>
      </p:pic>
    </p:spTree>
    <p:extLst>
      <p:ext uri="{BB962C8B-B14F-4D97-AF65-F5344CB8AC3E}">
        <p14:creationId xmlns:p14="http://schemas.microsoft.com/office/powerpoint/2010/main" val="151021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99A382E7-95ED-4A7A-8157-6B4C0FFB7BC8}"/>
              </a:ext>
            </a:extLst>
          </p:cNvPr>
          <p:cNvPicPr>
            <a:picLocks noChangeAspect="1"/>
          </p:cNvPicPr>
          <p:nvPr/>
        </p:nvPicPr>
        <p:blipFill>
          <a:blip r:embed="rId2"/>
          <a:stretch>
            <a:fillRect/>
          </a:stretch>
        </p:blipFill>
        <p:spPr>
          <a:xfrm>
            <a:off x="825500" y="1270000"/>
            <a:ext cx="7377135" cy="5027496"/>
          </a:xfrm>
          <a:prstGeom prst="rect">
            <a:avLst/>
          </a:prstGeom>
        </p:spPr>
      </p:pic>
    </p:spTree>
    <p:extLst>
      <p:ext uri="{BB962C8B-B14F-4D97-AF65-F5344CB8AC3E}">
        <p14:creationId xmlns:p14="http://schemas.microsoft.com/office/powerpoint/2010/main" val="115908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 CNY</a:t>
            </a:r>
          </a:p>
        </p:txBody>
      </p:sp>
      <p:pic>
        <p:nvPicPr>
          <p:cNvPr id="3" name="EURCNY_ImageALLOC">
            <a:extLst>
              <a:ext uri="{FF2B5EF4-FFF2-40B4-BE49-F238E27FC236}">
                <a16:creationId xmlns:a16="http://schemas.microsoft.com/office/drawing/2014/main" id="{80F14178-BA53-4504-9DF9-180F9C29D7D8}"/>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CNY_ImageBLEND">
            <a:extLst>
              <a:ext uri="{FF2B5EF4-FFF2-40B4-BE49-F238E27FC236}">
                <a16:creationId xmlns:a16="http://schemas.microsoft.com/office/drawing/2014/main" id="{0F249EA2-5470-4BE4-8E62-A6962914B2D0}"/>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42913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- 2020-Vente IG CNY</a:t>
            </a:r>
          </a:p>
        </p:txBody>
      </p:sp>
      <p:pic>
        <p:nvPicPr>
          <p:cNvPr id="3" name="EURCNY_ImageALLOC">
            <a:extLst>
              <a:ext uri="{FF2B5EF4-FFF2-40B4-BE49-F238E27FC236}">
                <a16:creationId xmlns:a16="http://schemas.microsoft.com/office/drawing/2014/main" id="{E5BC7D3D-F4DB-4C52-9019-2B5B6C3E2C14}"/>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CNY_ImageBLEND">
            <a:extLst>
              <a:ext uri="{FF2B5EF4-FFF2-40B4-BE49-F238E27FC236}">
                <a16:creationId xmlns:a16="http://schemas.microsoft.com/office/drawing/2014/main" id="{E4B4BD36-64F2-4A28-9713-7AFCF7947F28}"/>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86866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13FBEE28-46F2-4045-9F6C-83C8B5D05600}"/>
              </a:ext>
            </a:extLst>
          </p:cNvPr>
          <p:cNvPicPr>
            <a:picLocks noChangeAspect="1"/>
          </p:cNvPicPr>
          <p:nvPr/>
        </p:nvPicPr>
        <p:blipFill>
          <a:blip r:embed="rId2"/>
          <a:stretch>
            <a:fillRect/>
          </a:stretch>
        </p:blipFill>
        <p:spPr>
          <a:xfrm>
            <a:off x="825500" y="1270000"/>
            <a:ext cx="7375611" cy="5025972"/>
          </a:xfrm>
          <a:prstGeom prst="rect">
            <a:avLst/>
          </a:prstGeom>
        </p:spPr>
      </p:pic>
    </p:spTree>
    <p:extLst>
      <p:ext uri="{BB962C8B-B14F-4D97-AF65-F5344CB8AC3E}">
        <p14:creationId xmlns:p14="http://schemas.microsoft.com/office/powerpoint/2010/main" val="291716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B37C6BE3-070B-4E8A-927E-D7744D0FEE80}"/>
              </a:ext>
            </a:extLst>
          </p:cNvPr>
          <p:cNvPicPr>
            <a:picLocks noChangeAspect="1"/>
          </p:cNvPicPr>
          <p:nvPr/>
        </p:nvPicPr>
        <p:blipFill>
          <a:blip r:embed="rId2"/>
          <a:stretch>
            <a:fillRect/>
          </a:stretch>
        </p:blipFill>
        <p:spPr>
          <a:xfrm>
            <a:off x="825500" y="1270000"/>
            <a:ext cx="7377135" cy="5027496"/>
          </a:xfrm>
          <a:prstGeom prst="rect">
            <a:avLst/>
          </a:prstGeom>
        </p:spPr>
      </p:pic>
    </p:spTree>
    <p:extLst>
      <p:ext uri="{BB962C8B-B14F-4D97-AF65-F5344CB8AC3E}">
        <p14:creationId xmlns:p14="http://schemas.microsoft.com/office/powerpoint/2010/main" val="2307574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id="{DDCA5C98-1077-4D77-9F8D-E2D1273B11E2}"/>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GBP_ImageBLEND">
            <a:extLst>
              <a:ext uri="{FF2B5EF4-FFF2-40B4-BE49-F238E27FC236}">
                <a16:creationId xmlns:a16="http://schemas.microsoft.com/office/drawing/2014/main" id="{E2640F15-A9AE-4005-8A84-D235F5A6F283}"/>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100008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3" name="EURGBP_ImageALLOC">
            <a:extLst>
              <a:ext uri="{FF2B5EF4-FFF2-40B4-BE49-F238E27FC236}">
                <a16:creationId xmlns:a16="http://schemas.microsoft.com/office/drawing/2014/main" id="{C9AFC7D0-47A7-4FFE-A074-BD6C616BE575}"/>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GBP_ImageBLEND">
            <a:extLst>
              <a:ext uri="{FF2B5EF4-FFF2-40B4-BE49-F238E27FC236}">
                <a16:creationId xmlns:a16="http://schemas.microsoft.com/office/drawing/2014/main" id="{72C87B2C-FFDB-4FD1-8AEF-F7A62F1F3190}"/>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3845079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9D416F7E-F8C9-4D27-8E21-68021FD0E208}"/>
              </a:ext>
            </a:extLst>
          </p:cNvPr>
          <p:cNvPicPr>
            <a:picLocks noChangeAspect="1"/>
          </p:cNvPicPr>
          <p:nvPr/>
        </p:nvPicPr>
        <p:blipFill>
          <a:blip r:embed="rId2"/>
          <a:stretch>
            <a:fillRect/>
          </a:stretch>
        </p:blipFill>
        <p:spPr>
          <a:xfrm>
            <a:off x="825500" y="1270000"/>
            <a:ext cx="7380182" cy="5025972"/>
          </a:xfrm>
          <a:prstGeom prst="rect">
            <a:avLst/>
          </a:prstGeom>
        </p:spPr>
      </p:pic>
    </p:spTree>
    <p:extLst>
      <p:ext uri="{BB962C8B-B14F-4D97-AF65-F5344CB8AC3E}">
        <p14:creationId xmlns:p14="http://schemas.microsoft.com/office/powerpoint/2010/main" val="287371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1B6B0A21-0175-4EAF-B494-99B345235096}"/>
              </a:ext>
            </a:extLst>
          </p:cNvPr>
          <p:cNvPicPr>
            <a:picLocks noChangeAspect="1"/>
          </p:cNvPicPr>
          <p:nvPr/>
        </p:nvPicPr>
        <p:blipFill>
          <a:blip r:embed="rId2"/>
          <a:stretch>
            <a:fillRect/>
          </a:stretch>
        </p:blipFill>
        <p:spPr>
          <a:xfrm>
            <a:off x="825500" y="1270000"/>
            <a:ext cx="7377135" cy="5027496"/>
          </a:xfrm>
          <a:prstGeom prst="rect">
            <a:avLst/>
          </a:prstGeom>
        </p:spPr>
      </p:pic>
    </p:spTree>
    <p:extLst>
      <p:ext uri="{BB962C8B-B14F-4D97-AF65-F5344CB8AC3E}">
        <p14:creationId xmlns:p14="http://schemas.microsoft.com/office/powerpoint/2010/main" val="81647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- 2019-Achat IG PLN</a:t>
            </a:r>
          </a:p>
        </p:txBody>
      </p:sp>
      <p:pic>
        <p:nvPicPr>
          <p:cNvPr id="3" name="EURPLN_ImageALLOC">
            <a:extLst>
              <a:ext uri="{FF2B5EF4-FFF2-40B4-BE49-F238E27FC236}">
                <a16:creationId xmlns:a16="http://schemas.microsoft.com/office/drawing/2014/main" id="{0499F7A9-4C9B-42F8-A77B-2466E1DCD395}"/>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PLN_ImageBLEND">
            <a:extLst>
              <a:ext uri="{FF2B5EF4-FFF2-40B4-BE49-F238E27FC236}">
                <a16:creationId xmlns:a16="http://schemas.microsoft.com/office/drawing/2014/main" id="{504A051F-E24C-4A28-908F-D8064C531782}"/>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387974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- 2020-Achat IG PLN</a:t>
            </a:r>
          </a:p>
        </p:txBody>
      </p:sp>
      <p:pic>
        <p:nvPicPr>
          <p:cNvPr id="3" name="EURPLN_ImageALLOC">
            <a:extLst>
              <a:ext uri="{FF2B5EF4-FFF2-40B4-BE49-F238E27FC236}">
                <a16:creationId xmlns:a16="http://schemas.microsoft.com/office/drawing/2014/main" id="{D3DA2588-CC56-4146-8DA6-DD3BF6F80A92}"/>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PLN_ImageBLEND">
            <a:extLst>
              <a:ext uri="{FF2B5EF4-FFF2-40B4-BE49-F238E27FC236}">
                <a16:creationId xmlns:a16="http://schemas.microsoft.com/office/drawing/2014/main" id="{F69B2A26-3C45-4393-9AC1-8283453EBBE9}"/>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1258855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1BB13C90-BCEF-4F28-B740-64460E6528AF}"/>
              </a:ext>
            </a:extLst>
          </p:cNvPr>
          <p:cNvPicPr>
            <a:picLocks noChangeAspect="1"/>
          </p:cNvPicPr>
          <p:nvPr/>
        </p:nvPicPr>
        <p:blipFill>
          <a:blip r:embed="rId2"/>
          <a:stretch>
            <a:fillRect/>
          </a:stretch>
        </p:blipFill>
        <p:spPr>
          <a:xfrm>
            <a:off x="825500" y="1270000"/>
            <a:ext cx="7380182" cy="5025972"/>
          </a:xfrm>
          <a:prstGeom prst="rect">
            <a:avLst/>
          </a:prstGeom>
        </p:spPr>
      </p:pic>
    </p:spTree>
    <p:extLst>
      <p:ext uri="{BB962C8B-B14F-4D97-AF65-F5344CB8AC3E}">
        <p14:creationId xmlns:p14="http://schemas.microsoft.com/office/powerpoint/2010/main" val="121440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192941AF-32D6-425A-B89C-69AD1A8B38FB}"/>
              </a:ext>
            </a:extLst>
          </p:cNvPr>
          <p:cNvPicPr>
            <a:picLocks noChangeAspect="1"/>
          </p:cNvPicPr>
          <p:nvPr/>
        </p:nvPicPr>
        <p:blipFill>
          <a:blip r:embed="rId2"/>
          <a:stretch>
            <a:fillRect/>
          </a:stretch>
        </p:blipFill>
        <p:spPr>
          <a:xfrm>
            <a:off x="825500" y="1270000"/>
            <a:ext cx="7377135" cy="5027496"/>
          </a:xfrm>
          <a:prstGeom prst="rect">
            <a:avLst/>
          </a:prstGeom>
        </p:spPr>
      </p:pic>
    </p:spTree>
    <p:extLst>
      <p:ext uri="{BB962C8B-B14F-4D97-AF65-F5344CB8AC3E}">
        <p14:creationId xmlns:p14="http://schemas.microsoft.com/office/powerpoint/2010/main" val="2388961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- 2019-Achat IG RUB</a:t>
            </a:r>
          </a:p>
        </p:txBody>
      </p:sp>
      <p:pic>
        <p:nvPicPr>
          <p:cNvPr id="3" name="EURRUB_ImageALLOC">
            <a:extLst>
              <a:ext uri="{FF2B5EF4-FFF2-40B4-BE49-F238E27FC236}">
                <a16:creationId xmlns:a16="http://schemas.microsoft.com/office/drawing/2014/main" id="{DD44C76A-BA02-46AC-9F3E-A4F7B363C8F2}"/>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RUB_ImageBLEND">
            <a:extLst>
              <a:ext uri="{FF2B5EF4-FFF2-40B4-BE49-F238E27FC236}">
                <a16:creationId xmlns:a16="http://schemas.microsoft.com/office/drawing/2014/main" id="{A28266D1-D534-447E-AE68-36760779AE5E}"/>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852847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- 2019-Dividende</a:t>
            </a:r>
          </a:p>
        </p:txBody>
      </p:sp>
      <p:pic>
        <p:nvPicPr>
          <p:cNvPr id="3" name="EURRUB_ImageALLOC">
            <a:extLst>
              <a:ext uri="{FF2B5EF4-FFF2-40B4-BE49-F238E27FC236}">
                <a16:creationId xmlns:a16="http://schemas.microsoft.com/office/drawing/2014/main" id="{36F72245-FF95-4F00-9C85-08F02C3A5C4F}"/>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RUB_ImageBLEND">
            <a:extLst>
              <a:ext uri="{FF2B5EF4-FFF2-40B4-BE49-F238E27FC236}">
                <a16:creationId xmlns:a16="http://schemas.microsoft.com/office/drawing/2014/main" id="{520005E5-0009-48E2-8B2E-41C30001232D}"/>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456416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id="{A2FD3992-E387-40A1-BCDA-13424ADA0800}"/>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RUB_ImageBLEND">
            <a:extLst>
              <a:ext uri="{FF2B5EF4-FFF2-40B4-BE49-F238E27FC236}">
                <a16:creationId xmlns:a16="http://schemas.microsoft.com/office/drawing/2014/main" id="{93395D4F-9EA5-4807-B662-DD7B3305B36A}"/>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2315067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- 2019-Royalties</a:t>
            </a:r>
          </a:p>
        </p:txBody>
      </p:sp>
      <p:pic>
        <p:nvPicPr>
          <p:cNvPr id="3" name="EURRUB_ImageALLOC">
            <a:extLst>
              <a:ext uri="{FF2B5EF4-FFF2-40B4-BE49-F238E27FC236}">
                <a16:creationId xmlns:a16="http://schemas.microsoft.com/office/drawing/2014/main" id="{9EAB4403-8F57-4D0F-9D2B-985C5F473124}"/>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RUB_ImageBLEND">
            <a:extLst>
              <a:ext uri="{FF2B5EF4-FFF2-40B4-BE49-F238E27FC236}">
                <a16:creationId xmlns:a16="http://schemas.microsoft.com/office/drawing/2014/main" id="{6F4E8C3F-AAB2-41D2-AC78-C57C94EB04BF}"/>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1250131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- 2020-Achat IG RUB</a:t>
            </a:r>
          </a:p>
        </p:txBody>
      </p:sp>
      <p:pic>
        <p:nvPicPr>
          <p:cNvPr id="3" name="EURRUB_ImageALLOC">
            <a:extLst>
              <a:ext uri="{FF2B5EF4-FFF2-40B4-BE49-F238E27FC236}">
                <a16:creationId xmlns:a16="http://schemas.microsoft.com/office/drawing/2014/main" id="{FFCCCBA1-5B4D-43A6-8F47-EE81135CA69F}"/>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RUB_ImageBLEND">
            <a:extLst>
              <a:ext uri="{FF2B5EF4-FFF2-40B4-BE49-F238E27FC236}">
                <a16:creationId xmlns:a16="http://schemas.microsoft.com/office/drawing/2014/main" id="{EFE9E374-2238-48E5-93CF-4148CEC41E7C}"/>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216573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- 2020-AugmCap</a:t>
            </a:r>
          </a:p>
        </p:txBody>
      </p:sp>
      <p:pic>
        <p:nvPicPr>
          <p:cNvPr id="3" name="EURRUB_ImageALLOC">
            <a:extLst>
              <a:ext uri="{FF2B5EF4-FFF2-40B4-BE49-F238E27FC236}">
                <a16:creationId xmlns:a16="http://schemas.microsoft.com/office/drawing/2014/main" id="{C0A76B0A-3499-4C85-AEAD-B9799FBC6C26}"/>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RUB_ImageBLEND">
            <a:extLst>
              <a:ext uri="{FF2B5EF4-FFF2-40B4-BE49-F238E27FC236}">
                <a16:creationId xmlns:a16="http://schemas.microsoft.com/office/drawing/2014/main" id="{1E7C6B33-8773-43F1-86B8-BED704BFAF3C}"/>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182252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FE9316F7-2D6C-4F4C-A513-21054B1A0129}"/>
              </a:ext>
            </a:extLst>
          </p:cNvPr>
          <p:cNvPicPr>
            <a:picLocks noChangeAspect="1"/>
          </p:cNvPicPr>
          <p:nvPr/>
        </p:nvPicPr>
        <p:blipFill>
          <a:blip r:embed="rId2"/>
          <a:stretch>
            <a:fillRect/>
          </a:stretch>
        </p:blipFill>
        <p:spPr>
          <a:xfrm>
            <a:off x="825500" y="1270000"/>
            <a:ext cx="7375611" cy="5025972"/>
          </a:xfrm>
          <a:prstGeom prst="rect">
            <a:avLst/>
          </a:prstGeom>
        </p:spPr>
      </p:pic>
    </p:spTree>
    <p:extLst>
      <p:ext uri="{BB962C8B-B14F-4D97-AF65-F5344CB8AC3E}">
        <p14:creationId xmlns:p14="http://schemas.microsoft.com/office/powerpoint/2010/main" val="3865041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id="{F857062A-89E0-4425-B1D6-44C0731AC57D}"/>
              </a:ext>
            </a:extLst>
          </p:cNvPr>
          <p:cNvPicPr>
            <a:picLocks noChangeAspect="1"/>
          </p:cNvPicPr>
          <p:nvPr/>
        </p:nvPicPr>
        <p:blipFill>
          <a:blip r:embed="rId2"/>
          <a:stretch>
            <a:fillRect/>
          </a:stretch>
        </p:blipFill>
        <p:spPr>
          <a:xfrm>
            <a:off x="825500" y="1270000"/>
            <a:ext cx="7377135" cy="5027496"/>
          </a:xfrm>
          <a:prstGeom prst="rect">
            <a:avLst/>
          </a:prstGeom>
        </p:spPr>
      </p:pic>
    </p:spTree>
    <p:extLst>
      <p:ext uri="{BB962C8B-B14F-4D97-AF65-F5344CB8AC3E}">
        <p14:creationId xmlns:p14="http://schemas.microsoft.com/office/powerpoint/2010/main" val="47088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id="{3E0C2819-AB5A-4B7D-9CAD-98AE9632A320}"/>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TRY_ImageBLEND">
            <a:extLst>
              <a:ext uri="{FF2B5EF4-FFF2-40B4-BE49-F238E27FC236}">
                <a16:creationId xmlns:a16="http://schemas.microsoft.com/office/drawing/2014/main" id="{63DF5F95-6EB4-44ED-B901-0D145F5CB60B}"/>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779625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- 2019-IG</a:t>
            </a:r>
          </a:p>
        </p:txBody>
      </p:sp>
      <p:pic>
        <p:nvPicPr>
          <p:cNvPr id="3" name="EURTRY_ImageALLOC">
            <a:extLst>
              <a:ext uri="{FF2B5EF4-FFF2-40B4-BE49-F238E27FC236}">
                <a16:creationId xmlns:a16="http://schemas.microsoft.com/office/drawing/2014/main" id="{8CF924A2-0B40-44A4-BABE-4213CE9F3819}"/>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TRY_ImageBLEND">
            <a:extLst>
              <a:ext uri="{FF2B5EF4-FFF2-40B4-BE49-F238E27FC236}">
                <a16:creationId xmlns:a16="http://schemas.microsoft.com/office/drawing/2014/main" id="{769D80D4-3713-4F25-8074-3854F02072AC}"/>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2460685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3" name="EURTRY_ImageALLOC">
            <a:extLst>
              <a:ext uri="{FF2B5EF4-FFF2-40B4-BE49-F238E27FC236}">
                <a16:creationId xmlns:a16="http://schemas.microsoft.com/office/drawing/2014/main" id="{4E244976-09A1-44A9-9062-40EAA262E7F5}"/>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TRY_ImageBLEND">
            <a:extLst>
              <a:ext uri="{FF2B5EF4-FFF2-40B4-BE49-F238E27FC236}">
                <a16:creationId xmlns:a16="http://schemas.microsoft.com/office/drawing/2014/main" id="{2EC38399-A9F8-4534-B907-E249DA8E73FB}"/>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3995776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5D9827FC-FC52-4B73-B1C6-E7CB625C31DC}"/>
              </a:ext>
            </a:extLst>
          </p:cNvPr>
          <p:cNvPicPr>
            <a:picLocks noChangeAspect="1"/>
          </p:cNvPicPr>
          <p:nvPr/>
        </p:nvPicPr>
        <p:blipFill>
          <a:blip r:embed="rId2"/>
          <a:stretch>
            <a:fillRect/>
          </a:stretch>
        </p:blipFill>
        <p:spPr>
          <a:xfrm>
            <a:off x="825500" y="1270000"/>
            <a:ext cx="7377135" cy="5025972"/>
          </a:xfrm>
          <a:prstGeom prst="rect">
            <a:avLst/>
          </a:prstGeom>
        </p:spPr>
      </p:pic>
    </p:spTree>
    <p:extLst>
      <p:ext uri="{BB962C8B-B14F-4D97-AF65-F5344CB8AC3E}">
        <p14:creationId xmlns:p14="http://schemas.microsoft.com/office/powerpoint/2010/main" val="1842813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FD01EE68-EB18-4D89-8083-37ED3204CA07}"/>
              </a:ext>
            </a:extLst>
          </p:cNvPr>
          <p:cNvPicPr>
            <a:picLocks noChangeAspect="1"/>
          </p:cNvPicPr>
          <p:nvPr/>
        </p:nvPicPr>
        <p:blipFill>
          <a:blip r:embed="rId2"/>
          <a:stretch>
            <a:fillRect/>
          </a:stretch>
        </p:blipFill>
        <p:spPr>
          <a:xfrm>
            <a:off x="825500" y="1270000"/>
            <a:ext cx="7377135" cy="5027496"/>
          </a:xfrm>
          <a:prstGeom prst="rect">
            <a:avLst/>
          </a:prstGeom>
        </p:spPr>
      </p:pic>
    </p:spTree>
    <p:extLst>
      <p:ext uri="{BB962C8B-B14F-4D97-AF65-F5344CB8AC3E}">
        <p14:creationId xmlns:p14="http://schemas.microsoft.com/office/powerpoint/2010/main" val="4171565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- 2020-Prêt IG USD</a:t>
            </a:r>
          </a:p>
        </p:txBody>
      </p:sp>
      <p:pic>
        <p:nvPicPr>
          <p:cNvPr id="3" name="EURUSD_ImageALLOC">
            <a:extLst>
              <a:ext uri="{FF2B5EF4-FFF2-40B4-BE49-F238E27FC236}">
                <a16:creationId xmlns:a16="http://schemas.microsoft.com/office/drawing/2014/main" id="{CAB6EA5D-8640-45E3-8C6D-B2918E4E6794}"/>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USD_ImageBLEND">
            <a:extLst>
              <a:ext uri="{FF2B5EF4-FFF2-40B4-BE49-F238E27FC236}">
                <a16:creationId xmlns:a16="http://schemas.microsoft.com/office/drawing/2014/main" id="{41443F14-1678-4576-A63D-B4D5D65535D8}"/>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2112354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- 2020-Vente IG USD</a:t>
            </a:r>
          </a:p>
        </p:txBody>
      </p:sp>
      <p:pic>
        <p:nvPicPr>
          <p:cNvPr id="3" name="EURUSD_ImageALLOC">
            <a:extLst>
              <a:ext uri="{FF2B5EF4-FFF2-40B4-BE49-F238E27FC236}">
                <a16:creationId xmlns:a16="http://schemas.microsoft.com/office/drawing/2014/main" id="{AF8C407A-1BE9-4330-B269-770EA547F4C1}"/>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USD_ImageBLEND">
            <a:extLst>
              <a:ext uri="{FF2B5EF4-FFF2-40B4-BE49-F238E27FC236}">
                <a16:creationId xmlns:a16="http://schemas.microsoft.com/office/drawing/2014/main" id="{6B97D5B5-30AE-4B59-B73C-9558CF94E935}"/>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99694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id="{63CC0477-1B8F-45CD-8CCB-DB92BFA0FA3D}"/>
              </a:ext>
            </a:extLst>
          </p:cNvPr>
          <p:cNvPicPr>
            <a:picLocks noChangeAspect="1"/>
          </p:cNvPicPr>
          <p:nvPr/>
        </p:nvPicPr>
        <p:blipFill>
          <a:blip r:embed="rId2"/>
          <a:stretch>
            <a:fillRect/>
          </a:stretch>
        </p:blipFill>
        <p:spPr>
          <a:xfrm>
            <a:off x="825500" y="1270000"/>
            <a:ext cx="7377135" cy="5027496"/>
          </a:xfrm>
          <a:prstGeom prst="rect">
            <a:avLst/>
          </a:prstGeom>
        </p:spPr>
      </p:pic>
    </p:spTree>
    <p:extLst>
      <p:ext uri="{BB962C8B-B14F-4D97-AF65-F5344CB8AC3E}">
        <p14:creationId xmlns:p14="http://schemas.microsoft.com/office/powerpoint/2010/main" val="416070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417ED25-CC78-42FD-BF42-E23644D77A9C}"/>
              </a:ext>
            </a:extLst>
          </p:cNvPr>
          <p:cNvPicPr>
            <a:picLocks noChangeAspect="1"/>
          </p:cNvPicPr>
          <p:nvPr/>
        </p:nvPicPr>
        <p:blipFill>
          <a:blip r:embed="rId2"/>
          <a:stretch>
            <a:fillRect/>
          </a:stretch>
        </p:blipFill>
        <p:spPr>
          <a:xfrm>
            <a:off x="127000" y="1524000"/>
            <a:ext cx="8890000" cy="4684916"/>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CF68CA0-F8F3-4B5C-8BD9-22DACF939C56}"/>
              </a:ext>
            </a:extLst>
          </p:cNvPr>
          <p:cNvPicPr>
            <a:picLocks noChangeAspect="1"/>
          </p:cNvPicPr>
          <p:nvPr/>
        </p:nvPicPr>
        <p:blipFill>
          <a:blip r:embed="rId2"/>
          <a:stretch>
            <a:fillRect/>
          </a:stretch>
        </p:blipFill>
        <p:spPr>
          <a:xfrm>
            <a:off x="127000" y="1524000"/>
            <a:ext cx="8890000" cy="3807601"/>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id="{B897AB35-3213-43EA-8107-D763B7A565DF}"/>
              </a:ext>
            </a:extLst>
          </p:cNvPr>
          <p:cNvPicPr>
            <a:picLocks noChangeAspect="1"/>
          </p:cNvPicPr>
          <p:nvPr/>
        </p:nvPicPr>
        <p:blipFill>
          <a:blip r:embed="rId2"/>
          <a:stretch>
            <a:fillRect/>
          </a:stretch>
        </p:blipFill>
        <p:spPr>
          <a:xfrm>
            <a:off x="825500" y="1270000"/>
            <a:ext cx="7375611" cy="5025972"/>
          </a:xfrm>
          <a:prstGeom prst="rect">
            <a:avLst/>
          </a:prstGeom>
        </p:spPr>
      </p:pic>
    </p:spTree>
    <p:extLst>
      <p:ext uri="{BB962C8B-B14F-4D97-AF65-F5344CB8AC3E}">
        <p14:creationId xmlns:p14="http://schemas.microsoft.com/office/powerpoint/2010/main" val="312700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id="{5FA5C6F5-EDA4-457F-87A4-4A5A4475F705}"/>
              </a:ext>
            </a:extLst>
          </p:cNvPr>
          <p:cNvPicPr>
            <a:picLocks noChangeAspect="1"/>
          </p:cNvPicPr>
          <p:nvPr/>
        </p:nvPicPr>
        <p:blipFill>
          <a:blip r:embed="rId2"/>
          <a:stretch>
            <a:fillRect/>
          </a:stretch>
        </p:blipFill>
        <p:spPr>
          <a:xfrm>
            <a:off x="825500" y="1270000"/>
            <a:ext cx="7377135" cy="5027496"/>
          </a:xfrm>
          <a:prstGeom prst="rect">
            <a:avLst/>
          </a:prstGeom>
        </p:spPr>
      </p:pic>
    </p:spTree>
    <p:extLst>
      <p:ext uri="{BB962C8B-B14F-4D97-AF65-F5344CB8AC3E}">
        <p14:creationId xmlns:p14="http://schemas.microsoft.com/office/powerpoint/2010/main" val="762617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id="{933F4DB6-2F32-46AC-85DC-A0BDCC1BCE2A}"/>
              </a:ext>
            </a:extLst>
          </p:cNvPr>
          <p:cNvPicPr>
            <a:picLocks noChangeAspect="1"/>
          </p:cNvPicPr>
          <p:nvPr/>
        </p:nvPicPr>
        <p:blipFill>
          <a:blip r:embed="rId2"/>
          <a:stretch>
            <a:fillRect/>
          </a:stretch>
        </p:blipFill>
        <p:spPr>
          <a:xfrm>
            <a:off x="236220" y="2349500"/>
            <a:ext cx="4202879" cy="3567556"/>
          </a:xfrm>
          <a:prstGeom prst="rect">
            <a:avLst/>
          </a:prstGeom>
        </p:spPr>
      </p:pic>
      <p:pic>
        <p:nvPicPr>
          <p:cNvPr id="4" name="EURBRL_ImageBLEND">
            <a:extLst>
              <a:ext uri="{FF2B5EF4-FFF2-40B4-BE49-F238E27FC236}">
                <a16:creationId xmlns:a16="http://schemas.microsoft.com/office/drawing/2014/main" id="{51EF799B-302A-41E9-B3A5-A8C8F6E41469}"/>
              </a:ext>
            </a:extLst>
          </p:cNvPr>
          <p:cNvPicPr>
            <a:picLocks noChangeAspect="1"/>
          </p:cNvPicPr>
          <p:nvPr/>
        </p:nvPicPr>
        <p:blipFill>
          <a:blip r:embed="rId3"/>
          <a:stretch>
            <a:fillRect/>
          </a:stretch>
        </p:blipFill>
        <p:spPr>
          <a:xfrm>
            <a:off x="4749800" y="2349500"/>
            <a:ext cx="4202879" cy="3569080"/>
          </a:xfrm>
          <a:prstGeom prst="rect">
            <a:avLst/>
          </a:prstGeom>
        </p:spPr>
      </p:pic>
    </p:spTree>
    <p:extLst>
      <p:ext uri="{BB962C8B-B14F-4D97-AF65-F5344CB8AC3E}">
        <p14:creationId xmlns:p14="http://schemas.microsoft.com/office/powerpoint/2010/main" val="226865744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753</Words>
  <Application>Microsoft Office PowerPoint</Application>
  <PresentationFormat>Affichage à l'écran (4:3)</PresentationFormat>
  <Paragraphs>92</Paragraphs>
  <Slides>41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41</vt:i4>
      </vt:variant>
    </vt:vector>
  </HeadingPairs>
  <TitlesOfParts>
    <vt:vector size="4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- 2019-Vente IG CNY</vt:lpstr>
      <vt:lpstr>EURCNY - 2020-Vente IG CNY</vt:lpstr>
      <vt:lpstr>EURGBP - Historical &amp; Planned</vt:lpstr>
      <vt:lpstr>EURGBP - Synthesis</vt:lpstr>
      <vt:lpstr>EURGBP - 2019-Vente IG UK</vt:lpstr>
      <vt:lpstr>EURGBP - 2020-Vente IG UK</vt:lpstr>
      <vt:lpstr>EURPLN - Historical &amp; Planned</vt:lpstr>
      <vt:lpstr>EURPLN - Synthesis</vt:lpstr>
      <vt:lpstr>EURPLN - 2019-Achat IG PLN</vt:lpstr>
      <vt:lpstr>EURPLN - 2020-Achat IG PLN</vt:lpstr>
      <vt:lpstr>EURRUB - Historical &amp; Planned</vt:lpstr>
      <vt:lpstr>EURRUB - Synthesis</vt:lpstr>
      <vt:lpstr>EURRUB - 2019-Achat IG RUB</vt:lpstr>
      <vt:lpstr>EURRUB - 2019-Dividende</vt:lpstr>
      <vt:lpstr>EURRUB - 2019-Pret IG NN</vt:lpstr>
      <vt:lpstr>EURRUB - 2019-Royalties</vt:lpstr>
      <vt:lpstr>EURRUB - 2020-Achat IG RUB</vt:lpstr>
      <vt:lpstr>EURRUB - 2020-AugmCap</vt:lpstr>
      <vt:lpstr>EURTRY - Historical &amp; Planned</vt:lpstr>
      <vt:lpstr>EURTRY - Synthesis</vt:lpstr>
      <vt:lpstr>EURTRY - 2019-Bitume TRY</vt:lpstr>
      <vt:lpstr>EURTRY - 2019-IG</vt:lpstr>
      <vt:lpstr>EURTRY - 2020-Bitume TRY</vt:lpstr>
      <vt:lpstr>EURUSD - Historical &amp; Planned</vt:lpstr>
      <vt:lpstr>EURUSD - Synthesis</vt:lpstr>
      <vt:lpstr>EURUSD - 2020-Prêt IG USD</vt:lpstr>
      <vt:lpstr>EURUSD - 2020-Vente IG USD</vt:lpstr>
      <vt:lpstr>USDBRL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704</cp:revision>
  <cp:lastPrinted>2012-02-01T10:00:25Z</cp:lastPrinted>
  <dcterms:created xsi:type="dcterms:W3CDTF">2010-04-23T15:09:35Z</dcterms:created>
  <dcterms:modified xsi:type="dcterms:W3CDTF">2020-01-21T10:39:47Z</dcterms:modified>
</cp:coreProperties>
</file>