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459" r:id="rId22"/>
    <p:sldId id="510" r:id="rId23"/>
    <p:sldId id="512" r:id="rId24"/>
    <p:sldId id="456" r:id="rId25"/>
    <p:sldId id="513"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8779CE5-AB03-4ABA-B812-1AA2B96783F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73553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E6585077-8058-4973-A12E-486E9041F67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620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4E9443E5-CE0B-45BF-9B84-4CFB1BC1FE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8BEED46F-8CC2-4C50-AB05-7C2F24F351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6838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3989845-2B99-48C1-B085-6D8698B84F3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4253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A461E444-32C9-4722-A98A-60868FAF9CB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8042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07DDAE42-BCDE-4AB5-9EA0-18F2B63F0B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62DD3ECE-CFD7-4E68-B08F-BFB59F76E3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076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8B1BCE80-955E-4A4B-8861-C4D8F7B8C89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55816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4" name="Image 3">
            <a:extLst>
              <a:ext uri="{FF2B5EF4-FFF2-40B4-BE49-F238E27FC236}">
                <a16:creationId xmlns:a16="http://schemas.microsoft.com/office/drawing/2014/main" id="{F5C201D4-A7AB-4821-8F1C-710D2991E05D}"/>
              </a:ext>
            </a:extLst>
          </p:cNvPr>
          <p:cNvPicPr>
            <a:picLocks noChangeAspect="1"/>
          </p:cNvPicPr>
          <p:nvPr/>
        </p:nvPicPr>
        <p:blipFill>
          <a:blip r:embed="rId2"/>
          <a:stretch>
            <a:fillRect/>
          </a:stretch>
        </p:blipFill>
        <p:spPr>
          <a:xfrm>
            <a:off x="965077" y="1198491"/>
            <a:ext cx="7382896" cy="5029636"/>
          </a:xfrm>
          <a:prstGeom prst="rect">
            <a:avLst/>
          </a:prstGeom>
        </p:spPr>
      </p:pic>
    </p:spTree>
    <p:extLst>
      <p:ext uri="{BB962C8B-B14F-4D97-AF65-F5344CB8AC3E}">
        <p14:creationId xmlns:p14="http://schemas.microsoft.com/office/powerpoint/2010/main" val="391671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75397CF4-D4D6-4D1B-9377-093BFEF5CB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B14FD8F7-5F18-4BC9-917A-10CAD0DF58F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6481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9DE738AF-702D-4369-B2C6-D4A84CFD42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7B11CA79-BBF5-4EE2-90E9-18EE062B2E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1929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92F70478-49C5-4112-9EB4-24AAD3219ED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3763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B0AE4E9A-6EA4-4923-9B5F-9ED05D960DD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895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8BB6786A-D504-4E9A-945D-19DC2338EC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id="{E737B6D8-5F9B-41B3-B002-7AE665330D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829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0F4C3F6-9BA5-427C-8E3F-6E6E8F1C5C4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82599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6E679FC-F8EB-4820-87DF-1D0610BA480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4136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26B76022-D015-48C3-881B-631155C627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391B13E-B52D-4F90-A996-06ECBCB380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841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3C7F313D-CBAD-4D44-B42F-09553843DE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C2CEF72-6005-4ECE-823C-684C369843A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0861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F6546C4-540A-4CA1-B55F-E9177A85720A}"/>
              </a:ext>
            </a:extLst>
          </p:cNvPr>
          <p:cNvPicPr>
            <a:picLocks noChangeAspect="1"/>
          </p:cNvPicPr>
          <p:nvPr/>
        </p:nvPicPr>
        <p:blipFill>
          <a:blip r:embed="rId2"/>
          <a:stretch>
            <a:fillRect/>
          </a:stretch>
        </p:blipFill>
        <p:spPr>
          <a:xfrm>
            <a:off x="127000" y="1524000"/>
            <a:ext cx="8890000" cy="244511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0853D00-A426-4B53-8B24-17F312350CDD}"/>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D9EF03C9-4190-4B7D-B6D1-6ADABDC50C9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13896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F6B1E0FB-4AAA-407C-8F3F-8B9FEFEBE7F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0727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35E1AC02-E1F9-42E4-BE1F-EFAD57E814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F84FF77C-1662-44D1-BA4B-51BD71CE18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9435019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700</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EURTRY - Historical &amp; Planned</vt:lpstr>
      <vt:lpstr>EURTRY - Synthesis</vt:lpstr>
      <vt:lpstr>EURTRY - 2020-Bitume TRY</vt:lpstr>
      <vt:lpstr>EURUSD - Historical &amp; Planned</vt:lpstr>
      <vt:lpstr>EURUSD - Synthesis</vt:lpstr>
      <vt:lpstr>EURUSD - 2020-Prêt IG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705</cp:revision>
  <cp:lastPrinted>2012-02-01T10:00:25Z</cp:lastPrinted>
  <dcterms:created xsi:type="dcterms:W3CDTF">2010-04-23T15:09:35Z</dcterms:created>
  <dcterms:modified xsi:type="dcterms:W3CDTF">2020-02-05T13:42:28Z</dcterms:modified>
</cp:coreProperties>
</file>