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4"/>
  </p:notesMasterIdLst>
  <p:sldIdLst>
    <p:sldId id="256" r:id="rId3"/>
    <p:sldId id="466" r:id="rId4"/>
    <p:sldId id="476" r:id="rId5"/>
    <p:sldId id="493" r:id="rId6"/>
    <p:sldId id="494" r:id="rId7"/>
    <p:sldId id="470" r:id="rId8"/>
    <p:sldId id="460" r:id="rId9"/>
    <p:sldId id="497" r:id="rId10"/>
    <p:sldId id="499" r:id="rId11"/>
    <p:sldId id="457" r:id="rId12"/>
    <p:sldId id="500" r:id="rId13"/>
    <p:sldId id="502" r:id="rId14"/>
    <p:sldId id="461" r:id="rId15"/>
    <p:sldId id="503" r:id="rId16"/>
    <p:sldId id="505" r:id="rId17"/>
    <p:sldId id="458" r:id="rId18"/>
    <p:sldId id="506" r:id="rId19"/>
    <p:sldId id="508" r:id="rId20"/>
    <p:sldId id="509" r:id="rId21"/>
    <p:sldId id="510" r:id="rId22"/>
    <p:sldId id="511" r:id="rId23"/>
    <p:sldId id="512" r:id="rId24"/>
    <p:sldId id="459" r:id="rId25"/>
    <p:sldId id="513" r:id="rId26"/>
    <p:sldId id="515" r:id="rId27"/>
    <p:sldId id="456" r:id="rId28"/>
    <p:sldId id="516" r:id="rId29"/>
    <p:sldId id="518" r:id="rId30"/>
    <p:sldId id="519" r:id="rId31"/>
    <p:sldId id="409" r:id="rId32"/>
    <p:sldId id="410" r:id="rId3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1" d="100"/>
          <a:sy n="101" d="100"/>
        </p:scale>
        <p:origin x="2010"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03/03/2020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tretch>
            <a:fillRect/>
          </a:stretch>
        </p:blipFill>
        <p:spPr>
          <a:xfrm>
            <a:off x="3390995" y="2494331"/>
            <a:ext cx="2465792" cy="78490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tretch>
            <a:fillRect/>
          </a:stretch>
        </p:blipFill>
        <p:spPr>
          <a:xfrm>
            <a:off x="7759581" y="352186"/>
            <a:ext cx="1028105" cy="32726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329915" y="3592705"/>
            <a:ext cx="6742937" cy="784906"/>
          </a:xfrm>
        </p:spPr>
        <p:txBody>
          <a:bodyPr/>
          <a:lstStyle/>
          <a:p>
            <a:br>
              <a:rPr lang="en-GB" dirty="0"/>
            </a:br>
            <a:r>
              <a:rPr lang="fr-FR" dirty="0"/>
              <a:t>Global </a:t>
            </a:r>
            <a:r>
              <a:rPr lang="fr-FR" dirty="0" err="1"/>
              <a:t>Hedge</a:t>
            </a:r>
            <a:r>
              <a:rPr lang="fr-FR" dirty="0"/>
              <a:t> Position</a:t>
            </a: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28/02/2020</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61105218-EAEE-4940-AB05-7C2CF9A6720F}"/>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603685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D4BF6297-CF65-41D5-B1F8-910C472B3A0C}"/>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130135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- 2020-Vente IG UK</a:t>
            </a:r>
          </a:p>
        </p:txBody>
      </p:sp>
      <p:pic>
        <p:nvPicPr>
          <p:cNvPr id="3" name="EURGBP_ImageALLOC">
            <a:extLst>
              <a:ext uri="{FF2B5EF4-FFF2-40B4-BE49-F238E27FC236}">
                <a16:creationId xmlns:a16="http://schemas.microsoft.com/office/drawing/2014/main" id="{6EE46B95-5EA5-4872-97DB-72E48C421556}"/>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GBP_ImageBLEND">
            <a:extLst>
              <a:ext uri="{FF2B5EF4-FFF2-40B4-BE49-F238E27FC236}">
                <a16:creationId xmlns:a16="http://schemas.microsoft.com/office/drawing/2014/main" id="{C13BC56D-CE22-4DC9-A1D2-0BAED7DF5104}"/>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897722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97321D3B-DBE0-43C3-8D66-9CBDA7EE6EA1}"/>
              </a:ext>
            </a:extLst>
          </p:cNvPr>
          <p:cNvPicPr>
            <a:picLocks noChangeAspect="1"/>
          </p:cNvPicPr>
          <p:nvPr/>
        </p:nvPicPr>
        <p:blipFill>
          <a:blip r:embed="rId2"/>
          <a:stretch>
            <a:fillRect/>
          </a:stretch>
        </p:blipFill>
        <p:spPr>
          <a:xfrm>
            <a:off x="825500" y="1270000"/>
            <a:ext cx="7381875" cy="5019675"/>
          </a:xfrm>
          <a:prstGeom prst="rect">
            <a:avLst/>
          </a:prstGeom>
        </p:spPr>
      </p:pic>
    </p:spTree>
    <p:extLst>
      <p:ext uri="{BB962C8B-B14F-4D97-AF65-F5344CB8AC3E}">
        <p14:creationId xmlns:p14="http://schemas.microsoft.com/office/powerpoint/2010/main" val="2376792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3" name="EURPLN_ImageSynthesisMIN">
            <a:extLst>
              <a:ext uri="{FF2B5EF4-FFF2-40B4-BE49-F238E27FC236}">
                <a16:creationId xmlns:a16="http://schemas.microsoft.com/office/drawing/2014/main" id="{6FDDE8E2-14DF-4454-B481-904B4414C232}"/>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1077835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- 2020-Achat IG PLN</a:t>
            </a:r>
          </a:p>
        </p:txBody>
      </p:sp>
      <p:pic>
        <p:nvPicPr>
          <p:cNvPr id="3" name="EURPLN_ImageALLOC">
            <a:extLst>
              <a:ext uri="{FF2B5EF4-FFF2-40B4-BE49-F238E27FC236}">
                <a16:creationId xmlns:a16="http://schemas.microsoft.com/office/drawing/2014/main" id="{765DD58B-8B61-40D0-94E1-FDABFFF928F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PLN_ImageBLEND">
            <a:extLst>
              <a:ext uri="{FF2B5EF4-FFF2-40B4-BE49-F238E27FC236}">
                <a16:creationId xmlns:a16="http://schemas.microsoft.com/office/drawing/2014/main" id="{FED5DB32-9A37-4AE6-BE5F-66F59C06B2E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953238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1BD78AB5-9356-49B4-BEF6-E49B1A0B977E}"/>
              </a:ext>
            </a:extLst>
          </p:cNvPr>
          <p:cNvPicPr>
            <a:picLocks noChangeAspect="1"/>
          </p:cNvPicPr>
          <p:nvPr/>
        </p:nvPicPr>
        <p:blipFill>
          <a:blip r:embed="rId2"/>
          <a:stretch>
            <a:fillRect/>
          </a:stretch>
        </p:blipFill>
        <p:spPr>
          <a:xfrm>
            <a:off x="825500" y="1270000"/>
            <a:ext cx="7381875" cy="5019675"/>
          </a:xfrm>
          <a:prstGeom prst="rect">
            <a:avLst/>
          </a:prstGeom>
        </p:spPr>
      </p:pic>
    </p:spTree>
    <p:extLst>
      <p:ext uri="{BB962C8B-B14F-4D97-AF65-F5344CB8AC3E}">
        <p14:creationId xmlns:p14="http://schemas.microsoft.com/office/powerpoint/2010/main" val="619521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F514DF6-FF65-4591-936A-9562BB7E91D0}"/>
              </a:ext>
            </a:extLst>
          </p:cNvPr>
          <p:cNvPicPr>
            <a:picLocks noChangeAspect="1"/>
          </p:cNvPicPr>
          <p:nvPr/>
        </p:nvPicPr>
        <p:blipFill>
          <a:blip r:embed="rId2"/>
          <a:stretch>
            <a:fillRect/>
          </a:stretch>
        </p:blipFill>
        <p:spPr>
          <a:xfrm>
            <a:off x="814954" y="1270000"/>
            <a:ext cx="7382896" cy="5029636"/>
          </a:xfrm>
          <a:prstGeom prst="rect">
            <a:avLst/>
          </a:prstGeom>
        </p:spPr>
      </p:pic>
      <p:sp>
        <p:nvSpPr>
          <p:cNvPr id="2" name="Title"/>
          <p:cNvSpPr>
            <a:spLocks noGrp="1"/>
          </p:cNvSpPr>
          <p:nvPr>
            <p:ph type="title"/>
          </p:nvPr>
        </p:nvSpPr>
        <p:spPr/>
        <p:txBody>
          <a:bodyPr/>
          <a:lstStyle/>
          <a:p>
            <a:r>
              <a:rPr lang="en-US"/>
              <a:t>EURRUB - Synthesis</a:t>
            </a:r>
          </a:p>
        </p:txBody>
      </p:sp>
    </p:spTree>
    <p:extLst>
      <p:ext uri="{BB962C8B-B14F-4D97-AF65-F5344CB8AC3E}">
        <p14:creationId xmlns:p14="http://schemas.microsoft.com/office/powerpoint/2010/main" val="1973202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- 2020-Achat IG RUB</a:t>
            </a:r>
          </a:p>
        </p:txBody>
      </p:sp>
      <p:pic>
        <p:nvPicPr>
          <p:cNvPr id="3" name="EURRUB_ImageALLOC">
            <a:extLst>
              <a:ext uri="{FF2B5EF4-FFF2-40B4-BE49-F238E27FC236}">
                <a16:creationId xmlns:a16="http://schemas.microsoft.com/office/drawing/2014/main" id="{B79382F0-27EC-4BFB-8A61-5BB27D520C4A}"/>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ACC6C58E-9F8D-4FB9-AE38-3486B5807C40}"/>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81868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- 2020-AugmCap</a:t>
            </a:r>
          </a:p>
        </p:txBody>
      </p:sp>
      <p:pic>
        <p:nvPicPr>
          <p:cNvPr id="3" name="EURRUB_ImageALLOC">
            <a:extLst>
              <a:ext uri="{FF2B5EF4-FFF2-40B4-BE49-F238E27FC236}">
                <a16:creationId xmlns:a16="http://schemas.microsoft.com/office/drawing/2014/main" id="{21BBECB5-1B7C-44F4-A214-9E29F16B581E}"/>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14C752EA-1ABF-4AEC-8253-E8CEE4FBAE99}"/>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11530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051948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- 2020-Dividende</a:t>
            </a:r>
          </a:p>
        </p:txBody>
      </p:sp>
      <p:pic>
        <p:nvPicPr>
          <p:cNvPr id="3" name="EURRUB_ImageALLOC">
            <a:extLst>
              <a:ext uri="{FF2B5EF4-FFF2-40B4-BE49-F238E27FC236}">
                <a16:creationId xmlns:a16="http://schemas.microsoft.com/office/drawing/2014/main" id="{CBB3B7C9-9CC0-44E2-9D5E-A6D7B6803DDC}"/>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3F5060E2-CDE4-4ED5-8C6B-1DE942D06346}"/>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2004565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- 2020-Royalties</a:t>
            </a:r>
          </a:p>
        </p:txBody>
      </p:sp>
      <p:pic>
        <p:nvPicPr>
          <p:cNvPr id="3" name="EURRUB_ImageALLOC">
            <a:extLst>
              <a:ext uri="{FF2B5EF4-FFF2-40B4-BE49-F238E27FC236}">
                <a16:creationId xmlns:a16="http://schemas.microsoft.com/office/drawing/2014/main" id="{A3803CA0-05E7-4515-856E-96EBFFAB1815}"/>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FE2083AE-0F46-4477-A70F-0581E62B5F5C}"/>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26465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- 2021-Achat IG RUB</a:t>
            </a:r>
          </a:p>
        </p:txBody>
      </p:sp>
      <p:pic>
        <p:nvPicPr>
          <p:cNvPr id="3" name="EURRUB_ImageALLOC">
            <a:extLst>
              <a:ext uri="{FF2B5EF4-FFF2-40B4-BE49-F238E27FC236}">
                <a16:creationId xmlns:a16="http://schemas.microsoft.com/office/drawing/2014/main" id="{866AA409-2A6D-44FA-BD68-851967EAF572}"/>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RUB_ImageBLEND">
            <a:extLst>
              <a:ext uri="{FF2B5EF4-FFF2-40B4-BE49-F238E27FC236}">
                <a16:creationId xmlns:a16="http://schemas.microsoft.com/office/drawing/2014/main" id="{9EB9CDAB-E997-4295-BAF2-C9F38671C2A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423694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EURTR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EURTRY - Historical &amp; Planned</a:t>
            </a:r>
            <a:endParaRPr lang="en-US" dirty="0"/>
          </a:p>
        </p:txBody>
      </p:sp>
      <p:pic>
        <p:nvPicPr>
          <p:cNvPr id="3" name="Image 2">
            <a:extLst>
              <a:ext uri="{FF2B5EF4-FFF2-40B4-BE49-F238E27FC236}">
                <a16:creationId xmlns:a16="http://schemas.microsoft.com/office/drawing/2014/main" id="{B8C53D0C-B1C3-44B7-830D-3CE2B5B59CCC}"/>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649078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EURTR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Synthesis</a:t>
            </a:r>
          </a:p>
        </p:txBody>
      </p:sp>
      <p:pic>
        <p:nvPicPr>
          <p:cNvPr id="3" name="EURTRY_ImageSynthesisMIN">
            <a:extLst>
              <a:ext uri="{FF2B5EF4-FFF2-40B4-BE49-F238E27FC236}">
                <a16:creationId xmlns:a16="http://schemas.microsoft.com/office/drawing/2014/main" id="{B34BD474-8723-4385-BDFC-790513158AF2}"/>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904468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EURTRY - 2020-Bitume TRY</a:t>
            </a:r>
          </a:p>
        </p:txBody>
      </p:sp>
      <p:pic>
        <p:nvPicPr>
          <p:cNvPr id="3" name="EURTRY_ImageALLOC">
            <a:extLst>
              <a:ext uri="{FF2B5EF4-FFF2-40B4-BE49-F238E27FC236}">
                <a16:creationId xmlns:a16="http://schemas.microsoft.com/office/drawing/2014/main" id="{E0D2628B-ED23-4FA7-9B6B-81C80D69C259}"/>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TRY_ImageBLEND">
            <a:extLst>
              <a:ext uri="{FF2B5EF4-FFF2-40B4-BE49-F238E27FC236}">
                <a16:creationId xmlns:a16="http://schemas.microsoft.com/office/drawing/2014/main" id="{9E78F3E7-E367-4190-BAF6-A25AA271914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5140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17F3A065-C31F-47F2-ACED-6F3855C5F6F7}"/>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254082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BB29F154-A12B-417D-A3AF-3FD8714C4A99}"/>
              </a:ext>
            </a:extLst>
          </p:cNvPr>
          <p:cNvPicPr>
            <a:picLocks noChangeAspect="1"/>
          </p:cNvPicPr>
          <p:nvPr/>
        </p:nvPicPr>
        <p:blipFill>
          <a:blip r:embed="rId2"/>
          <a:stretch>
            <a:fillRect/>
          </a:stretch>
        </p:blipFill>
        <p:spPr>
          <a:xfrm>
            <a:off x="825500" y="1270000"/>
            <a:ext cx="7372350" cy="5019675"/>
          </a:xfrm>
          <a:prstGeom prst="rect">
            <a:avLst/>
          </a:prstGeom>
        </p:spPr>
      </p:pic>
    </p:spTree>
    <p:extLst>
      <p:ext uri="{BB962C8B-B14F-4D97-AF65-F5344CB8AC3E}">
        <p14:creationId xmlns:p14="http://schemas.microsoft.com/office/powerpoint/2010/main" val="2418681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- 2020-Prêt IG USD</a:t>
            </a:r>
          </a:p>
        </p:txBody>
      </p:sp>
      <p:pic>
        <p:nvPicPr>
          <p:cNvPr id="3" name="EURUSD_ImageALLOC">
            <a:extLst>
              <a:ext uri="{FF2B5EF4-FFF2-40B4-BE49-F238E27FC236}">
                <a16:creationId xmlns:a16="http://schemas.microsoft.com/office/drawing/2014/main" id="{D98CF821-7B28-442B-A86F-85A683D668F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46D53A97-0FEB-4A4F-8584-E0D3C768FC52}"/>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8337624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- 2020-Vente IG USD</a:t>
            </a:r>
          </a:p>
        </p:txBody>
      </p:sp>
      <p:pic>
        <p:nvPicPr>
          <p:cNvPr id="3" name="EURUSD_ImageALLOC">
            <a:extLst>
              <a:ext uri="{FF2B5EF4-FFF2-40B4-BE49-F238E27FC236}">
                <a16:creationId xmlns:a16="http://schemas.microsoft.com/office/drawing/2014/main" id="{0A0DFAB8-6A35-444F-BE40-B8AEB7A91BC3}"/>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USD_ImageBLEND">
            <a:extLst>
              <a:ext uri="{FF2B5EF4-FFF2-40B4-BE49-F238E27FC236}">
                <a16:creationId xmlns:a16="http://schemas.microsoft.com/office/drawing/2014/main" id="{AFE71C1F-8FD2-43E9-B9BE-DD88E8B9CDB1}"/>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1026898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470511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200F1E9-0DC0-4440-B980-030AA5EECEC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D3BCB147-BF31-4539-B5FE-AE893577A809}"/>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29341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389ABE7-0C8D-4F4C-87DE-06C592339015}"/>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3458163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6921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N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EURCNY - Historical &amp; Planned</a:t>
            </a:r>
            <a:endParaRPr lang="en-US" dirty="0"/>
          </a:p>
        </p:txBody>
      </p:sp>
      <p:pic>
        <p:nvPicPr>
          <p:cNvPr id="3" name="Image 2">
            <a:extLst>
              <a:ext uri="{FF2B5EF4-FFF2-40B4-BE49-F238E27FC236}">
                <a16:creationId xmlns:a16="http://schemas.microsoft.com/office/drawing/2014/main" id="{82BE62A8-E8BC-4020-99DF-3F049FAB5A69}"/>
              </a:ext>
            </a:extLst>
          </p:cNvPr>
          <p:cNvPicPr>
            <a:picLocks noChangeAspect="1"/>
          </p:cNvPicPr>
          <p:nvPr/>
        </p:nvPicPr>
        <p:blipFill>
          <a:blip r:embed="rId2"/>
          <a:stretch>
            <a:fillRect/>
          </a:stretch>
        </p:blipFill>
        <p:spPr>
          <a:xfrm>
            <a:off x="825500" y="1270000"/>
            <a:ext cx="7372350" cy="5029200"/>
          </a:xfrm>
          <a:prstGeom prst="rect">
            <a:avLst/>
          </a:prstGeom>
        </p:spPr>
      </p:pic>
    </p:spTree>
    <p:extLst>
      <p:ext uri="{BB962C8B-B14F-4D97-AF65-F5344CB8AC3E}">
        <p14:creationId xmlns:p14="http://schemas.microsoft.com/office/powerpoint/2010/main" val="426136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NY - Synthesis">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BF8FD77D-52BF-403D-8E3D-05E2524126F2}"/>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p:cNvSpPr>
            <a:spLocks noGrp="1"/>
          </p:cNvSpPr>
          <p:nvPr>
            <p:ph type="title"/>
          </p:nvPr>
        </p:nvSpPr>
        <p:spPr/>
        <p:txBody>
          <a:bodyPr/>
          <a:lstStyle/>
          <a:p>
            <a:r>
              <a:rPr lang="en-US"/>
              <a:t>EURCNY - Synthesis</a:t>
            </a:r>
          </a:p>
        </p:txBody>
      </p:sp>
    </p:spTree>
    <p:extLst>
      <p:ext uri="{BB962C8B-B14F-4D97-AF65-F5344CB8AC3E}">
        <p14:creationId xmlns:p14="http://schemas.microsoft.com/office/powerpoint/2010/main" val="388932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EURCNY - 2020-Vente IG CNY</a:t>
            </a:r>
          </a:p>
        </p:txBody>
      </p:sp>
      <p:pic>
        <p:nvPicPr>
          <p:cNvPr id="3" name="EURCNY_ImageALLOC">
            <a:extLst>
              <a:ext uri="{FF2B5EF4-FFF2-40B4-BE49-F238E27FC236}">
                <a16:creationId xmlns:a16="http://schemas.microsoft.com/office/drawing/2014/main" id="{354375C5-C17E-4545-838E-C41650062F7F}"/>
              </a:ext>
            </a:extLst>
          </p:cNvPr>
          <p:cNvPicPr>
            <a:picLocks noChangeAspect="1"/>
          </p:cNvPicPr>
          <p:nvPr/>
        </p:nvPicPr>
        <p:blipFill>
          <a:blip r:embed="rId2"/>
          <a:stretch>
            <a:fillRect/>
          </a:stretch>
        </p:blipFill>
        <p:spPr>
          <a:xfrm>
            <a:off x="236220" y="2349500"/>
            <a:ext cx="4191000" cy="3562350"/>
          </a:xfrm>
          <a:prstGeom prst="rect">
            <a:avLst/>
          </a:prstGeom>
        </p:spPr>
      </p:pic>
      <p:pic>
        <p:nvPicPr>
          <p:cNvPr id="4" name="EURCNY_ImageBLEND">
            <a:extLst>
              <a:ext uri="{FF2B5EF4-FFF2-40B4-BE49-F238E27FC236}">
                <a16:creationId xmlns:a16="http://schemas.microsoft.com/office/drawing/2014/main" id="{E0AF0371-05BA-4712-AFE4-64B238BA2473}"/>
              </a:ext>
            </a:extLst>
          </p:cNvPr>
          <p:cNvPicPr>
            <a:picLocks noChangeAspect="1"/>
          </p:cNvPicPr>
          <p:nvPr/>
        </p:nvPicPr>
        <p:blipFill>
          <a:blip r:embed="rId3"/>
          <a:stretch>
            <a:fillRect/>
          </a:stretch>
        </p:blipFill>
        <p:spPr>
          <a:xfrm>
            <a:off x="4749800" y="2349500"/>
            <a:ext cx="4200525" cy="3571875"/>
          </a:xfrm>
          <a:prstGeom prst="rect">
            <a:avLst/>
          </a:prstGeom>
        </p:spPr>
      </p:pic>
    </p:spTree>
    <p:extLst>
      <p:ext uri="{BB962C8B-B14F-4D97-AF65-F5344CB8AC3E}">
        <p14:creationId xmlns:p14="http://schemas.microsoft.com/office/powerpoint/2010/main" val="300156756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711</Words>
  <Application>Microsoft Office PowerPoint</Application>
  <PresentationFormat>Affichage à l'écran (4:3)</PresentationFormat>
  <Paragraphs>82</Paragraphs>
  <Slides>31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31</vt:i4>
      </vt:variant>
    </vt:vector>
  </HeadingPairs>
  <TitlesOfParts>
    <vt:vector size="3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EURCNY - Historical &amp; Planned</vt:lpstr>
      <vt:lpstr>EURCNY - Synthesis</vt:lpstr>
      <vt:lpstr>EURCNY - 2020-Vente IG CNY</vt:lpstr>
      <vt:lpstr>EURGBP - Historical &amp; Planned</vt:lpstr>
      <vt:lpstr>EURGBP - Synthesis</vt:lpstr>
      <vt:lpstr>EURGBP - 2020-Vente IG UK</vt:lpstr>
      <vt:lpstr>EURPLN - Historical &amp; Planned</vt:lpstr>
      <vt:lpstr>EURPLN - Synthesis</vt:lpstr>
      <vt:lpstr>EURPLN - 2020-Achat IG PLN</vt:lpstr>
      <vt:lpstr>EURRUB - Historical &amp; Planned</vt:lpstr>
      <vt:lpstr>EURRUB - Synthesis</vt:lpstr>
      <vt:lpstr>EURRUB - 2020-Achat IG RUB</vt:lpstr>
      <vt:lpstr>EURRUB - 2020-AugmCap</vt:lpstr>
      <vt:lpstr>EURRUB - 2020-Dividende</vt:lpstr>
      <vt:lpstr>EURRUB - 2020-Royalties</vt:lpstr>
      <vt:lpstr>EURRUB - 2021-Achat IG RUB</vt:lpstr>
      <vt:lpstr>EURTRY - Historical &amp; Planned</vt:lpstr>
      <vt:lpstr>EURTRY - Synthesis</vt:lpstr>
      <vt:lpstr>EURTRY - 2020-Bitume TRY</vt:lpstr>
      <vt:lpstr>EURUSD - Historical &amp; Planned</vt:lpstr>
      <vt:lpstr>EURUSD - Synthesis</vt:lpstr>
      <vt:lpstr>EURUSD - 2020-Prêt IG USD</vt:lpstr>
      <vt:lpstr>EURUSD - 2020-Vente IG USD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DD</cp:lastModifiedBy>
  <cp:revision>705</cp:revision>
  <cp:lastPrinted>2012-02-01T10:00:25Z</cp:lastPrinted>
  <dcterms:created xsi:type="dcterms:W3CDTF">2010-04-23T15:09:35Z</dcterms:created>
  <dcterms:modified xsi:type="dcterms:W3CDTF">2020-03-03T16:15:36Z</dcterms:modified>
</cp:coreProperties>
</file>