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4"/>
  </p:notesMasterIdLst>
  <p:sldIdLst>
    <p:sldId id="256" r:id="rId3"/>
    <p:sldId id="466" r:id="rId4"/>
    <p:sldId id="476" r:id="rId5"/>
    <p:sldId id="493" r:id="rId6"/>
    <p:sldId id="494" r:id="rId7"/>
    <p:sldId id="470" r:id="rId8"/>
    <p:sldId id="460" r:id="rId9"/>
    <p:sldId id="497" r:id="rId10"/>
    <p:sldId id="499" r:id="rId11"/>
    <p:sldId id="457" r:id="rId12"/>
    <p:sldId id="500" r:id="rId13"/>
    <p:sldId id="502" r:id="rId14"/>
    <p:sldId id="461" r:id="rId15"/>
    <p:sldId id="503" r:id="rId16"/>
    <p:sldId id="505" r:id="rId17"/>
    <p:sldId id="458" r:id="rId18"/>
    <p:sldId id="506" r:id="rId19"/>
    <p:sldId id="508" r:id="rId20"/>
    <p:sldId id="509" r:id="rId21"/>
    <p:sldId id="510" r:id="rId22"/>
    <p:sldId id="511" r:id="rId23"/>
    <p:sldId id="512" r:id="rId24"/>
    <p:sldId id="459" r:id="rId25"/>
    <p:sldId id="513" r:id="rId26"/>
    <p:sldId id="515" r:id="rId27"/>
    <p:sldId id="456" r:id="rId28"/>
    <p:sldId id="516" r:id="rId29"/>
    <p:sldId id="518" r:id="rId30"/>
    <p:sldId id="519" r:id="rId31"/>
    <p:sldId id="409" r:id="rId32"/>
    <p:sldId id="410" r:id="rId3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07/05/2020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5/7/2020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5/7/2020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5/7/2020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5/7/2020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5/7/2020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5/7/2020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5/7/2020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5/7/2020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5/7/2020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5/7/2020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5/7/2020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D1FE6804-8EE3-48A1-97E8-891E1B74D7AD}"/>
              </a:ext>
            </a:extLst>
          </p:cNvPr>
          <p:cNvPicPr>
            <a:picLocks noChangeAspect="1"/>
          </p:cNvPicPr>
          <p:nvPr/>
        </p:nvPicPr>
        <p:blipFill>
          <a:blip r:embed="rId2"/>
          <a:stretch>
            <a:fillRect/>
          </a:stretch>
        </p:blipFill>
        <p:spPr>
          <a:xfrm>
            <a:off x="825500" y="1270000"/>
            <a:ext cx="7376160" cy="5026152"/>
          </a:xfrm>
          <a:prstGeom prst="rect">
            <a:avLst/>
          </a:prstGeom>
        </p:spPr>
      </p:pic>
    </p:spTree>
    <p:extLst>
      <p:ext uri="{BB962C8B-B14F-4D97-AF65-F5344CB8AC3E}">
        <p14:creationId xmlns:p14="http://schemas.microsoft.com/office/powerpoint/2010/main" val="1730994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95130D05-9826-4BC0-8DC7-AC661D145598}"/>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883133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- 2020-Vente IG UK</a:t>
            </a:r>
          </a:p>
        </p:txBody>
      </p:sp>
      <p:pic>
        <p:nvPicPr>
          <p:cNvPr id="3" name="EURGBP_ImageALLOC">
            <a:extLst>
              <a:ext uri="{FF2B5EF4-FFF2-40B4-BE49-F238E27FC236}">
                <a16:creationId xmlns:a16="http://schemas.microsoft.com/office/drawing/2014/main" id="{5A139165-02C3-4526-AAC8-B589866F2C7A}"/>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GBP_ImageBLEND">
            <a:extLst>
              <a:ext uri="{FF2B5EF4-FFF2-40B4-BE49-F238E27FC236}">
                <a16:creationId xmlns:a16="http://schemas.microsoft.com/office/drawing/2014/main" id="{569E1855-D123-4158-9978-1BACC2A5336E}"/>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18978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8C10DF82-3338-44F4-B722-90D37E0D8AAE}"/>
              </a:ext>
            </a:extLst>
          </p:cNvPr>
          <p:cNvPicPr>
            <a:picLocks noChangeAspect="1"/>
          </p:cNvPicPr>
          <p:nvPr/>
        </p:nvPicPr>
        <p:blipFill>
          <a:blip r:embed="rId2"/>
          <a:stretch>
            <a:fillRect/>
          </a:stretch>
        </p:blipFill>
        <p:spPr>
          <a:xfrm>
            <a:off x="825500" y="1270000"/>
            <a:ext cx="7380732" cy="5026152"/>
          </a:xfrm>
          <a:prstGeom prst="rect">
            <a:avLst/>
          </a:prstGeom>
        </p:spPr>
      </p:pic>
    </p:spTree>
    <p:extLst>
      <p:ext uri="{BB962C8B-B14F-4D97-AF65-F5344CB8AC3E}">
        <p14:creationId xmlns:p14="http://schemas.microsoft.com/office/powerpoint/2010/main" val="367489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22D48865-32C8-424C-8827-28297D03FA66}"/>
              </a:ext>
            </a:extLst>
          </p:cNvPr>
          <p:cNvPicPr>
            <a:picLocks noChangeAspect="1"/>
          </p:cNvPicPr>
          <p:nvPr/>
        </p:nvPicPr>
        <p:blipFill>
          <a:blip r:embed="rId2"/>
          <a:stretch>
            <a:fillRect/>
          </a:stretch>
        </p:blipFill>
        <p:spPr>
          <a:xfrm>
            <a:off x="820288" y="1270000"/>
            <a:ext cx="7382896" cy="5029636"/>
          </a:xfrm>
          <a:prstGeom prst="rect">
            <a:avLst/>
          </a:prstGeom>
        </p:spPr>
      </p:pic>
    </p:spTree>
    <p:extLst>
      <p:ext uri="{BB962C8B-B14F-4D97-AF65-F5344CB8AC3E}">
        <p14:creationId xmlns:p14="http://schemas.microsoft.com/office/powerpoint/2010/main" val="1252477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- 2020-Achat IG PLN</a:t>
            </a:r>
          </a:p>
        </p:txBody>
      </p:sp>
      <p:pic>
        <p:nvPicPr>
          <p:cNvPr id="3" name="EURPLN_ImageALLOC">
            <a:extLst>
              <a:ext uri="{FF2B5EF4-FFF2-40B4-BE49-F238E27FC236}">
                <a16:creationId xmlns:a16="http://schemas.microsoft.com/office/drawing/2014/main" id="{680DBEB8-9F85-443D-A4BB-6F8C0CBA0383}"/>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6" name="Image 5">
            <a:extLst>
              <a:ext uri="{FF2B5EF4-FFF2-40B4-BE49-F238E27FC236}">
                <a16:creationId xmlns:a16="http://schemas.microsoft.com/office/drawing/2014/main" id="{A569AD2C-4299-489D-BC0C-002FB279D5EE}"/>
              </a:ext>
            </a:extLst>
          </p:cNvPr>
          <p:cNvPicPr>
            <a:picLocks noChangeAspect="1"/>
          </p:cNvPicPr>
          <p:nvPr/>
        </p:nvPicPr>
        <p:blipFill>
          <a:blip r:embed="rId3"/>
          <a:stretch>
            <a:fillRect/>
          </a:stretch>
        </p:blipFill>
        <p:spPr>
          <a:xfrm>
            <a:off x="4752484" y="2350715"/>
            <a:ext cx="4200508" cy="3566469"/>
          </a:xfrm>
          <a:prstGeom prst="rect">
            <a:avLst/>
          </a:prstGeom>
        </p:spPr>
      </p:pic>
    </p:spTree>
    <p:extLst>
      <p:ext uri="{BB962C8B-B14F-4D97-AF65-F5344CB8AC3E}">
        <p14:creationId xmlns:p14="http://schemas.microsoft.com/office/powerpoint/2010/main" val="2102313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C91E4715-17BF-4898-B7E4-07056FBB4985}"/>
              </a:ext>
            </a:extLst>
          </p:cNvPr>
          <p:cNvPicPr>
            <a:picLocks noChangeAspect="1"/>
          </p:cNvPicPr>
          <p:nvPr/>
        </p:nvPicPr>
        <p:blipFill>
          <a:blip r:embed="rId2"/>
          <a:stretch>
            <a:fillRect/>
          </a:stretch>
        </p:blipFill>
        <p:spPr>
          <a:xfrm>
            <a:off x="825500" y="1270000"/>
            <a:ext cx="7380732" cy="5026152"/>
          </a:xfrm>
          <a:prstGeom prst="rect">
            <a:avLst/>
          </a:prstGeom>
        </p:spPr>
      </p:pic>
    </p:spTree>
    <p:extLst>
      <p:ext uri="{BB962C8B-B14F-4D97-AF65-F5344CB8AC3E}">
        <p14:creationId xmlns:p14="http://schemas.microsoft.com/office/powerpoint/2010/main" val="1344815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5" name="Image 4">
            <a:extLst>
              <a:ext uri="{FF2B5EF4-FFF2-40B4-BE49-F238E27FC236}">
                <a16:creationId xmlns:a16="http://schemas.microsoft.com/office/drawing/2014/main" id="{B414C4F8-4948-4C39-B499-35B394E5DFD3}"/>
              </a:ext>
            </a:extLst>
          </p:cNvPr>
          <p:cNvPicPr>
            <a:picLocks noChangeAspect="1"/>
          </p:cNvPicPr>
          <p:nvPr/>
        </p:nvPicPr>
        <p:blipFill>
          <a:blip r:embed="rId2"/>
          <a:stretch>
            <a:fillRect/>
          </a:stretch>
        </p:blipFill>
        <p:spPr>
          <a:xfrm>
            <a:off x="820288" y="1270000"/>
            <a:ext cx="7382896" cy="5029636"/>
          </a:xfrm>
          <a:prstGeom prst="rect">
            <a:avLst/>
          </a:prstGeom>
        </p:spPr>
      </p:pic>
    </p:spTree>
    <p:extLst>
      <p:ext uri="{BB962C8B-B14F-4D97-AF65-F5344CB8AC3E}">
        <p14:creationId xmlns:p14="http://schemas.microsoft.com/office/powerpoint/2010/main" val="1650769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- 2020-Achat IG RUB</a:t>
            </a:r>
          </a:p>
        </p:txBody>
      </p:sp>
      <p:pic>
        <p:nvPicPr>
          <p:cNvPr id="3" name="EURRUB_ImageALLOC">
            <a:extLst>
              <a:ext uri="{FF2B5EF4-FFF2-40B4-BE49-F238E27FC236}">
                <a16:creationId xmlns:a16="http://schemas.microsoft.com/office/drawing/2014/main" id="{7D75A689-8F01-49FB-AB48-3D47FE477BCE}"/>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6" name="Image 5">
            <a:extLst>
              <a:ext uri="{FF2B5EF4-FFF2-40B4-BE49-F238E27FC236}">
                <a16:creationId xmlns:a16="http://schemas.microsoft.com/office/drawing/2014/main" id="{BE716AB7-A02F-40EF-AD6C-EABD9C050564}"/>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3291261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- 2020-AugmCap</a:t>
            </a:r>
          </a:p>
        </p:txBody>
      </p:sp>
      <p:pic>
        <p:nvPicPr>
          <p:cNvPr id="3" name="EURRUB_ImageALLOC">
            <a:extLst>
              <a:ext uri="{FF2B5EF4-FFF2-40B4-BE49-F238E27FC236}">
                <a16:creationId xmlns:a16="http://schemas.microsoft.com/office/drawing/2014/main" id="{92FD261B-A743-42ED-B0B9-DD3ACBB6CE10}"/>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6" name="Image 5">
            <a:extLst>
              <a:ext uri="{FF2B5EF4-FFF2-40B4-BE49-F238E27FC236}">
                <a16:creationId xmlns:a16="http://schemas.microsoft.com/office/drawing/2014/main" id="{2B5B97E7-3D3F-4518-8770-5BC53583B671}"/>
              </a:ext>
            </a:extLst>
          </p:cNvPr>
          <p:cNvPicPr>
            <a:picLocks noChangeAspect="1"/>
          </p:cNvPicPr>
          <p:nvPr/>
        </p:nvPicPr>
        <p:blipFill>
          <a:blip r:embed="rId3"/>
          <a:stretch>
            <a:fillRect/>
          </a:stretch>
        </p:blipFill>
        <p:spPr>
          <a:xfrm>
            <a:off x="4752484" y="2349500"/>
            <a:ext cx="4200508" cy="3566469"/>
          </a:xfrm>
          <a:prstGeom prst="rect">
            <a:avLst/>
          </a:prstGeom>
        </p:spPr>
      </p:pic>
    </p:spTree>
    <p:extLst>
      <p:ext uri="{BB962C8B-B14F-4D97-AF65-F5344CB8AC3E}">
        <p14:creationId xmlns:p14="http://schemas.microsoft.com/office/powerpoint/2010/main" val="3398244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- 2020-Dividende</a:t>
            </a:r>
          </a:p>
        </p:txBody>
      </p:sp>
      <p:pic>
        <p:nvPicPr>
          <p:cNvPr id="3" name="EURRUB_ImageALLOC">
            <a:extLst>
              <a:ext uri="{FF2B5EF4-FFF2-40B4-BE49-F238E27FC236}">
                <a16:creationId xmlns:a16="http://schemas.microsoft.com/office/drawing/2014/main" id="{074639A3-52E7-4055-8772-9C1EACEFBEBE}"/>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RUB_ImageBLEND">
            <a:extLst>
              <a:ext uri="{FF2B5EF4-FFF2-40B4-BE49-F238E27FC236}">
                <a16:creationId xmlns:a16="http://schemas.microsoft.com/office/drawing/2014/main" id="{5970B138-3B9B-431F-98AA-28D6C2BFBECA}"/>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1529331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- 2020-Royalties</a:t>
            </a:r>
          </a:p>
        </p:txBody>
      </p:sp>
      <p:pic>
        <p:nvPicPr>
          <p:cNvPr id="3" name="EURRUB_ImageALLOC">
            <a:extLst>
              <a:ext uri="{FF2B5EF4-FFF2-40B4-BE49-F238E27FC236}">
                <a16:creationId xmlns:a16="http://schemas.microsoft.com/office/drawing/2014/main" id="{59382B65-CCB0-48DA-A701-D91DE5F246AF}"/>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RUB_ImageBLEND">
            <a:extLst>
              <a:ext uri="{FF2B5EF4-FFF2-40B4-BE49-F238E27FC236}">
                <a16:creationId xmlns:a16="http://schemas.microsoft.com/office/drawing/2014/main" id="{1EA6591D-C661-46AD-AACF-120191094DFB}"/>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863933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- 2021-Achat IG RUB</a:t>
            </a:r>
          </a:p>
        </p:txBody>
      </p:sp>
      <p:pic>
        <p:nvPicPr>
          <p:cNvPr id="3" name="EURRUB_ImageALLOC">
            <a:extLst>
              <a:ext uri="{FF2B5EF4-FFF2-40B4-BE49-F238E27FC236}">
                <a16:creationId xmlns:a16="http://schemas.microsoft.com/office/drawing/2014/main" id="{3D9788E3-36C0-4824-B7BE-1312308FC9FA}"/>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6" name="Image 5">
            <a:extLst>
              <a:ext uri="{FF2B5EF4-FFF2-40B4-BE49-F238E27FC236}">
                <a16:creationId xmlns:a16="http://schemas.microsoft.com/office/drawing/2014/main" id="{E17279F1-056E-4E22-B238-B5116DCDABAB}"/>
              </a:ext>
            </a:extLst>
          </p:cNvPr>
          <p:cNvPicPr>
            <a:picLocks noChangeAspect="1"/>
          </p:cNvPicPr>
          <p:nvPr/>
        </p:nvPicPr>
        <p:blipFill>
          <a:blip r:embed="rId3"/>
          <a:stretch>
            <a:fillRect/>
          </a:stretch>
        </p:blipFill>
        <p:spPr>
          <a:xfrm>
            <a:off x="4752484" y="2349500"/>
            <a:ext cx="4200508" cy="3566469"/>
          </a:xfrm>
          <a:prstGeom prst="rect">
            <a:avLst/>
          </a:prstGeom>
        </p:spPr>
      </p:pic>
    </p:spTree>
    <p:extLst>
      <p:ext uri="{BB962C8B-B14F-4D97-AF65-F5344CB8AC3E}">
        <p14:creationId xmlns:p14="http://schemas.microsoft.com/office/powerpoint/2010/main" val="2487517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id="{365B3407-1CF2-4582-8CD1-6F659B092321}"/>
              </a:ext>
            </a:extLst>
          </p:cNvPr>
          <p:cNvPicPr>
            <a:picLocks noChangeAspect="1"/>
          </p:cNvPicPr>
          <p:nvPr/>
        </p:nvPicPr>
        <p:blipFill>
          <a:blip r:embed="rId2"/>
          <a:stretch>
            <a:fillRect/>
          </a:stretch>
        </p:blipFill>
        <p:spPr>
          <a:xfrm>
            <a:off x="825500" y="1270000"/>
            <a:ext cx="7376160" cy="5026152"/>
          </a:xfrm>
          <a:prstGeom prst="rect">
            <a:avLst/>
          </a:prstGeom>
        </p:spPr>
      </p:pic>
    </p:spTree>
    <p:extLst>
      <p:ext uri="{BB962C8B-B14F-4D97-AF65-F5344CB8AC3E}">
        <p14:creationId xmlns:p14="http://schemas.microsoft.com/office/powerpoint/2010/main" val="627302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5" name="Image 4">
            <a:extLst>
              <a:ext uri="{FF2B5EF4-FFF2-40B4-BE49-F238E27FC236}">
                <a16:creationId xmlns:a16="http://schemas.microsoft.com/office/drawing/2014/main" id="{5238A4C0-BF95-4626-9BB6-3C499707C60F}"/>
              </a:ext>
            </a:extLst>
          </p:cNvPr>
          <p:cNvPicPr>
            <a:picLocks noChangeAspect="1"/>
          </p:cNvPicPr>
          <p:nvPr/>
        </p:nvPicPr>
        <p:blipFill>
          <a:blip r:embed="rId2"/>
          <a:stretch>
            <a:fillRect/>
          </a:stretch>
        </p:blipFill>
        <p:spPr>
          <a:xfrm>
            <a:off x="820288" y="1270000"/>
            <a:ext cx="7382896" cy="5029636"/>
          </a:xfrm>
          <a:prstGeom prst="rect">
            <a:avLst/>
          </a:prstGeom>
        </p:spPr>
      </p:pic>
    </p:spTree>
    <p:extLst>
      <p:ext uri="{BB962C8B-B14F-4D97-AF65-F5344CB8AC3E}">
        <p14:creationId xmlns:p14="http://schemas.microsoft.com/office/powerpoint/2010/main" val="4040965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- 2020-Bitume TRY</a:t>
            </a:r>
          </a:p>
        </p:txBody>
      </p:sp>
      <p:pic>
        <p:nvPicPr>
          <p:cNvPr id="3" name="EURTRY_ImageALLOC">
            <a:extLst>
              <a:ext uri="{FF2B5EF4-FFF2-40B4-BE49-F238E27FC236}">
                <a16:creationId xmlns:a16="http://schemas.microsoft.com/office/drawing/2014/main" id="{41DBB055-1984-48AC-95E8-2AE8B4592DAA}"/>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6" name="Image 5">
            <a:extLst>
              <a:ext uri="{FF2B5EF4-FFF2-40B4-BE49-F238E27FC236}">
                <a16:creationId xmlns:a16="http://schemas.microsoft.com/office/drawing/2014/main" id="{5AE1D8DB-969F-47CA-B389-1A4C8C60F58D}"/>
              </a:ext>
            </a:extLst>
          </p:cNvPr>
          <p:cNvPicPr>
            <a:picLocks noChangeAspect="1"/>
          </p:cNvPicPr>
          <p:nvPr/>
        </p:nvPicPr>
        <p:blipFill>
          <a:blip r:embed="rId3"/>
          <a:stretch>
            <a:fillRect/>
          </a:stretch>
        </p:blipFill>
        <p:spPr>
          <a:xfrm>
            <a:off x="4749800" y="2350715"/>
            <a:ext cx="4200508" cy="3566469"/>
          </a:xfrm>
          <a:prstGeom prst="rect">
            <a:avLst/>
          </a:prstGeom>
        </p:spPr>
      </p:pic>
    </p:spTree>
    <p:extLst>
      <p:ext uri="{BB962C8B-B14F-4D97-AF65-F5344CB8AC3E}">
        <p14:creationId xmlns:p14="http://schemas.microsoft.com/office/powerpoint/2010/main" val="1398108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9908F46F-3F13-4273-9A82-6088C4379CAE}"/>
              </a:ext>
            </a:extLst>
          </p:cNvPr>
          <p:cNvPicPr>
            <a:picLocks noChangeAspect="1"/>
          </p:cNvPicPr>
          <p:nvPr/>
        </p:nvPicPr>
        <p:blipFill>
          <a:blip r:embed="rId2"/>
          <a:stretch>
            <a:fillRect/>
          </a:stretch>
        </p:blipFill>
        <p:spPr>
          <a:xfrm>
            <a:off x="825500" y="1270000"/>
            <a:ext cx="7377684" cy="5026152"/>
          </a:xfrm>
          <a:prstGeom prst="rect">
            <a:avLst/>
          </a:prstGeom>
        </p:spPr>
      </p:pic>
    </p:spTree>
    <p:extLst>
      <p:ext uri="{BB962C8B-B14F-4D97-AF65-F5344CB8AC3E}">
        <p14:creationId xmlns:p14="http://schemas.microsoft.com/office/powerpoint/2010/main" val="4066904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5C5578AE-A76D-4E47-8DCA-0EE5740CE86E}"/>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423418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- 2020-Prêt IG USD</a:t>
            </a:r>
          </a:p>
        </p:txBody>
      </p:sp>
      <p:pic>
        <p:nvPicPr>
          <p:cNvPr id="3" name="EURUSD_ImageALLOC">
            <a:extLst>
              <a:ext uri="{FF2B5EF4-FFF2-40B4-BE49-F238E27FC236}">
                <a16:creationId xmlns:a16="http://schemas.microsoft.com/office/drawing/2014/main" id="{9E77B8E1-3D2C-426D-BC35-4E182DDAC089}"/>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USD_ImageBLEND">
            <a:extLst>
              <a:ext uri="{FF2B5EF4-FFF2-40B4-BE49-F238E27FC236}">
                <a16:creationId xmlns:a16="http://schemas.microsoft.com/office/drawing/2014/main" id="{0539BB90-70F5-4FD5-AEBD-039F8FAD1B88}"/>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040788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- 2020-Vente IG USD</a:t>
            </a:r>
          </a:p>
        </p:txBody>
      </p:sp>
      <p:pic>
        <p:nvPicPr>
          <p:cNvPr id="3" name="EURUSD_ImageALLOC">
            <a:extLst>
              <a:ext uri="{FF2B5EF4-FFF2-40B4-BE49-F238E27FC236}">
                <a16:creationId xmlns:a16="http://schemas.microsoft.com/office/drawing/2014/main" id="{10CE1515-B535-407E-AB78-F5138D8AD90F}"/>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USD_ImageBLEND">
            <a:extLst>
              <a:ext uri="{FF2B5EF4-FFF2-40B4-BE49-F238E27FC236}">
                <a16:creationId xmlns:a16="http://schemas.microsoft.com/office/drawing/2014/main" id="{CA33BA54-A05C-4644-B184-125065A4BB53}"/>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528505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005E54E-3171-4679-9E8B-10B09B97735E}"/>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74C4407-13D8-44EE-A7EB-1B4DC1740960}"/>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id="{CB20C173-0C40-4A3E-B521-0B7EEE42061B}"/>
              </a:ext>
            </a:extLst>
          </p:cNvPr>
          <p:cNvPicPr>
            <a:picLocks noChangeAspect="1"/>
          </p:cNvPicPr>
          <p:nvPr/>
        </p:nvPicPr>
        <p:blipFill>
          <a:blip r:embed="rId2"/>
          <a:stretch>
            <a:fillRect/>
          </a:stretch>
        </p:blipFill>
        <p:spPr>
          <a:xfrm>
            <a:off x="825500" y="1270000"/>
            <a:ext cx="7376160" cy="5026152"/>
          </a:xfrm>
          <a:prstGeom prst="rect">
            <a:avLst/>
          </a:prstGeom>
        </p:spPr>
      </p:pic>
    </p:spTree>
    <p:extLst>
      <p:ext uri="{BB962C8B-B14F-4D97-AF65-F5344CB8AC3E}">
        <p14:creationId xmlns:p14="http://schemas.microsoft.com/office/powerpoint/2010/main" val="4152607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6" name="Image 5">
            <a:extLst>
              <a:ext uri="{FF2B5EF4-FFF2-40B4-BE49-F238E27FC236}">
                <a16:creationId xmlns:a16="http://schemas.microsoft.com/office/drawing/2014/main" id="{CDCE636C-B721-4178-A81C-922902182121}"/>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54704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- 2020-Vente IG CNY</a:t>
            </a:r>
          </a:p>
        </p:txBody>
      </p:sp>
      <p:pic>
        <p:nvPicPr>
          <p:cNvPr id="3" name="EURCNY_ImageALLOC">
            <a:extLst>
              <a:ext uri="{FF2B5EF4-FFF2-40B4-BE49-F238E27FC236}">
                <a16:creationId xmlns:a16="http://schemas.microsoft.com/office/drawing/2014/main" id="{60D614D5-3E19-4832-A80C-858B85B275CB}"/>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6" name="Image 5">
            <a:extLst>
              <a:ext uri="{FF2B5EF4-FFF2-40B4-BE49-F238E27FC236}">
                <a16:creationId xmlns:a16="http://schemas.microsoft.com/office/drawing/2014/main" id="{073297E0-145F-447C-8051-284643CFE366}"/>
              </a:ext>
            </a:extLst>
          </p:cNvPr>
          <p:cNvPicPr>
            <a:picLocks noChangeAspect="1"/>
          </p:cNvPicPr>
          <p:nvPr/>
        </p:nvPicPr>
        <p:blipFill>
          <a:blip r:embed="rId3"/>
          <a:stretch>
            <a:fillRect/>
          </a:stretch>
        </p:blipFill>
        <p:spPr>
          <a:xfrm>
            <a:off x="4752484" y="2349500"/>
            <a:ext cx="4200508" cy="3566469"/>
          </a:xfrm>
          <a:prstGeom prst="rect">
            <a:avLst/>
          </a:prstGeom>
        </p:spPr>
      </p:pic>
    </p:spTree>
    <p:extLst>
      <p:ext uri="{BB962C8B-B14F-4D97-AF65-F5344CB8AC3E}">
        <p14:creationId xmlns:p14="http://schemas.microsoft.com/office/powerpoint/2010/main" val="153516210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5691</TotalTime>
  <Words>711</Words>
  <Application>Microsoft Office PowerPoint</Application>
  <PresentationFormat>Affichage à l'écran (4:3)</PresentationFormat>
  <Paragraphs>82</Paragraphs>
  <Slides>31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31</vt:i4>
      </vt:variant>
    </vt:vector>
  </HeadingPairs>
  <TitlesOfParts>
    <vt:vector size="3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EURCNY - Historical &amp; Planned</vt:lpstr>
      <vt:lpstr>EURCNY - Synthesis</vt:lpstr>
      <vt:lpstr>EURCNY - 2020-Vente IG CNY</vt:lpstr>
      <vt:lpstr>EURGBP - Historical &amp; Planned</vt:lpstr>
      <vt:lpstr>EURGBP - Synthesis</vt:lpstr>
      <vt:lpstr>EURGBP - 2020-Vente IG UK</vt:lpstr>
      <vt:lpstr>EURPLN - Historical &amp; Planned</vt:lpstr>
      <vt:lpstr>EURPLN - Synthesis</vt:lpstr>
      <vt:lpstr>EURPLN - 2020-Achat IG PLN</vt:lpstr>
      <vt:lpstr>EURRUB - Historical &amp; Planned</vt:lpstr>
      <vt:lpstr>EURRUB - Synthesis</vt:lpstr>
      <vt:lpstr>EURRUB - 2020-Achat IG RUB</vt:lpstr>
      <vt:lpstr>EURRUB - 2020-AugmCap</vt:lpstr>
      <vt:lpstr>EURRUB - 2020-Dividende</vt:lpstr>
      <vt:lpstr>EURRUB - 2020-Royalties</vt:lpstr>
      <vt:lpstr>EURRUB - 2021-Achat IG RUB</vt:lpstr>
      <vt:lpstr>EURTRY - Historical &amp; Planned</vt:lpstr>
      <vt:lpstr>EURTRY - Synthesis</vt:lpstr>
      <vt:lpstr>EURTRY - 2020-Bitume TRY</vt:lpstr>
      <vt:lpstr>EURUSD - Historical &amp; Planned</vt:lpstr>
      <vt:lpstr>EURUSD - Synthesis</vt:lpstr>
      <vt:lpstr>EURUSD - 2020-Prêt IG USD</vt:lpstr>
      <vt:lpstr>EURUSD - 2020-Vente IG 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715</cp:revision>
  <cp:lastPrinted>2012-02-01T10:00:25Z</cp:lastPrinted>
  <dcterms:created xsi:type="dcterms:W3CDTF">2010-04-23T15:09:35Z</dcterms:created>
  <dcterms:modified xsi:type="dcterms:W3CDTF">2020-05-07T08:44:49Z</dcterms:modified>
</cp:coreProperties>
</file>