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459" r:id="rId25"/>
    <p:sldId id="513" r:id="rId26"/>
    <p:sldId id="515" r:id="rId27"/>
    <p:sldId id="456" r:id="rId28"/>
    <p:sldId id="516" r:id="rId29"/>
    <p:sldId id="518" r:id="rId30"/>
    <p:sldId id="519"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2" d="100"/>
          <a:sy n="82" d="100"/>
        </p:scale>
        <p:origin x="108" y="66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05/06/2020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6/5/2020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6/5/2020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6/5/2020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6/5/2020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6/5/2020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6/5/2020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6/5/2020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6/5/2020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6/5/2020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6/5/2020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6/5/2020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6/5/2020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6/5/2020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6/5/2020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6/5/2020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29/05/2020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465436F3-F907-40DF-A652-81B283B55892}"/>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367572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F29C11E9-DFEB-4349-B440-9E78AE9EEA1D}"/>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41579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813B0C0C-AB9E-4773-91B4-B72D2F03BC6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90BA156E-6924-4686-A5F3-7039886FD9F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49993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85EDFFFA-DB30-4DC2-AD95-9C2DEDEBCC79}"/>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83971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E78B30BE-E458-4B9C-B4C3-30B053C82951}"/>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335009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A3893A91-62A4-4388-9861-6F1455947308}"/>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PLN_ImageBLEND">
            <a:extLst>
              <a:ext uri="{FF2B5EF4-FFF2-40B4-BE49-F238E27FC236}">
                <a16:creationId xmlns:a16="http://schemas.microsoft.com/office/drawing/2014/main" id="{D6F2CC08-E783-4183-8374-328DC891978C}"/>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423064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6DF5D824-FFF1-429F-AE2F-33C2068FC0FE}"/>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97811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6CA43B6E-E78F-4D03-BA99-682ED4F18D4E}"/>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17903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3E3B2016-4463-4B27-97A0-3330706E423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5E030040-BDC0-4687-83DF-9F354970F54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083626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72F28A15-AD4D-404A-B3ED-FE75BB274DD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E3A9F78-B245-449E-A311-84A6CAF0AA56}"/>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42903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3" name="EURRUB_ImageALLOC">
            <a:extLst>
              <a:ext uri="{FF2B5EF4-FFF2-40B4-BE49-F238E27FC236}">
                <a16:creationId xmlns:a16="http://schemas.microsoft.com/office/drawing/2014/main" id="{14510C8E-FCAF-4D00-952F-11330AF94ED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D2494E79-82BD-4B3A-B6D5-D908D94E5275}"/>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78330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3" name="EURRUB_ImageALLOC">
            <a:extLst>
              <a:ext uri="{FF2B5EF4-FFF2-40B4-BE49-F238E27FC236}">
                <a16:creationId xmlns:a16="http://schemas.microsoft.com/office/drawing/2014/main" id="{DA3D47EB-3592-4090-961C-7A8A82AFD941}"/>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RUB_ImageBLEND">
            <a:extLst>
              <a:ext uri="{FF2B5EF4-FFF2-40B4-BE49-F238E27FC236}">
                <a16:creationId xmlns:a16="http://schemas.microsoft.com/office/drawing/2014/main" id="{4EA681AC-E0EE-4ADD-AF23-389EDE3B6A97}"/>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49470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3" name="EURRUB_ImageALLOC">
            <a:extLst>
              <a:ext uri="{FF2B5EF4-FFF2-40B4-BE49-F238E27FC236}">
                <a16:creationId xmlns:a16="http://schemas.microsoft.com/office/drawing/2014/main" id="{8FA4CBA5-76C8-49D5-B936-314BF835AB7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A040EB2A-A51E-49AF-8445-61B6B76CBBBF}"/>
              </a:ext>
            </a:extLst>
          </p:cNvPr>
          <p:cNvPicPr>
            <a:picLocks noChangeAspect="1"/>
          </p:cNvPicPr>
          <p:nvPr/>
        </p:nvPicPr>
        <p:blipFill>
          <a:blip r:embed="rId3"/>
          <a:stretch>
            <a:fillRect/>
          </a:stretch>
        </p:blipFill>
        <p:spPr>
          <a:xfrm>
            <a:off x="4749800" y="2349500"/>
            <a:ext cx="4206605" cy="3554276"/>
          </a:xfrm>
          <a:prstGeom prst="rect">
            <a:avLst/>
          </a:prstGeom>
        </p:spPr>
      </p:pic>
    </p:spTree>
    <p:extLst>
      <p:ext uri="{BB962C8B-B14F-4D97-AF65-F5344CB8AC3E}">
        <p14:creationId xmlns:p14="http://schemas.microsoft.com/office/powerpoint/2010/main" val="342878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4B122DE5-111C-4CC7-816D-96189DF4DD16}"/>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199545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5" name="Image 4">
            <a:extLst>
              <a:ext uri="{FF2B5EF4-FFF2-40B4-BE49-F238E27FC236}">
                <a16:creationId xmlns:a16="http://schemas.microsoft.com/office/drawing/2014/main" id="{AAED57A1-DBBC-40F0-A5D6-4814FA56239D}"/>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505263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4FDFE02F-AD81-483B-B88F-888BC1B1B04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2B241C2C-D017-4DF7-B9AE-8C05B25B23C1}"/>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46714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E71F21E-4E1B-4EA7-AFAE-2B32A2AA02E9}"/>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955373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526215A7-6F81-4464-86E4-0575ED24DDED}"/>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10069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7D820627-A369-4590-834C-F71EEB9D05BE}"/>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8340B3A8-6CC3-4D4B-963D-DE9F40700B5E}"/>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984157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32C999C3-E9D6-454D-BCB3-6B1081CE0477}"/>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B38C1390-0165-4D6D-866E-A98801E2195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21300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4D8CFFF5-0555-422E-8E3E-08FA9A194FCF}"/>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0AA3D026-FA1B-469D-9CA3-F76F9797BA48}"/>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03855CA2-4BED-4038-A4F8-0CE9756404A5}"/>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04484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C3A8D022-7F36-455D-ADA9-47A427844B2B}"/>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29109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D59F079D-771E-4C72-9DB9-20E1A03A89A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CNY_ImageBLEND">
            <a:extLst>
              <a:ext uri="{FF2B5EF4-FFF2-40B4-BE49-F238E27FC236}">
                <a16:creationId xmlns:a16="http://schemas.microsoft.com/office/drawing/2014/main" id="{0C54E3FF-EF26-4041-8399-19194544C0BF}"/>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317499091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711</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- 2020-Prêt IG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706</cp:revision>
  <cp:lastPrinted>2012-02-01T10:00:25Z</cp:lastPrinted>
  <dcterms:created xsi:type="dcterms:W3CDTF">2010-04-23T15:09:35Z</dcterms:created>
  <dcterms:modified xsi:type="dcterms:W3CDTF">2020-06-05T09:19:11Z</dcterms:modified>
</cp:coreProperties>
</file>