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6"/>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513" r:id="rId25"/>
    <p:sldId id="459" r:id="rId26"/>
    <p:sldId id="514" r:id="rId27"/>
    <p:sldId id="516" r:id="rId28"/>
    <p:sldId id="456" r:id="rId29"/>
    <p:sldId id="517" r:id="rId30"/>
    <p:sldId id="519" r:id="rId31"/>
    <p:sldId id="520" r:id="rId32"/>
    <p:sldId id="521" r:id="rId33"/>
    <p:sldId id="409" r:id="rId34"/>
    <p:sldId id="410" r:id="rId3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33617F1-DC3B-4FC6-A1C1-918406B2103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47365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F2578E71-9D9A-4E87-9ABE-F9847232D55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07666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3DE51A74-2001-4D1E-8178-4950DB04B4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DAF58B7B-6DAB-445B-A6E4-5A3DA1170AF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3681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44F0A34D-B8AA-4644-8E80-97236DCA6E7E}"/>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3968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C0B00DCA-0E2D-472A-8063-342AF2884A2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4822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D995DE6D-5B6A-4DB2-863A-52F13C1E3DC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06CCBF44-C4C6-461A-8B4D-EF5C919DCE34}"/>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73690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C19350B6-64F9-4217-B71A-2BB6B3B24730}"/>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2953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6" name="Image 5">
            <a:extLst>
              <a:ext uri="{FF2B5EF4-FFF2-40B4-BE49-F238E27FC236}">
                <a16:creationId xmlns:a16="http://schemas.microsoft.com/office/drawing/2014/main" id="{329787E4-40D1-4E99-89FE-62E251F8469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23116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9C22D4F2-47CD-440F-94ED-FDCC93A9436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18BC9071-B1DA-41DB-9E1C-AD78C7C785D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60338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870A95FE-6D83-4225-8228-644EC285BE2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D678DCF9-4095-441E-B9AE-241F2E4B66BA}"/>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50790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3" name="EURRUB_ImageALLOC">
            <a:extLst>
              <a:ext uri="{FF2B5EF4-FFF2-40B4-BE49-F238E27FC236}">
                <a16:creationId xmlns:a16="http://schemas.microsoft.com/office/drawing/2014/main" id="{425B968F-2A7E-4B35-A420-06FCE6A6F5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45271C35-B289-4960-8829-1BF61B7FFC3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15214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RUB</a:t>
            </a:r>
          </a:p>
        </p:txBody>
      </p:sp>
      <p:pic>
        <p:nvPicPr>
          <p:cNvPr id="3" name="EURRUB_ImageALLOC">
            <a:extLst>
              <a:ext uri="{FF2B5EF4-FFF2-40B4-BE49-F238E27FC236}">
                <a16:creationId xmlns:a16="http://schemas.microsoft.com/office/drawing/2014/main" id="{AD95E33B-BF7E-4B7F-9F9F-44869529475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76277BE7-4AF6-4B5A-8D88-AF698F09F95E}"/>
              </a:ext>
            </a:extLst>
          </p:cNvPr>
          <p:cNvPicPr>
            <a:picLocks noChangeAspect="1"/>
          </p:cNvPicPr>
          <p:nvPr/>
        </p:nvPicPr>
        <p:blipFill>
          <a:blip r:embed="rId3"/>
          <a:stretch>
            <a:fillRect/>
          </a:stretch>
        </p:blipFill>
        <p:spPr>
          <a:xfrm>
            <a:off x="4754008" y="2349500"/>
            <a:ext cx="4200508" cy="3572566"/>
          </a:xfrm>
          <a:prstGeom prst="rect">
            <a:avLst/>
          </a:prstGeom>
        </p:spPr>
      </p:pic>
    </p:spTree>
    <p:extLst>
      <p:ext uri="{BB962C8B-B14F-4D97-AF65-F5344CB8AC3E}">
        <p14:creationId xmlns:p14="http://schemas.microsoft.com/office/powerpoint/2010/main" val="155957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3" name="EURRUB_ImageALLOC">
            <a:extLst>
              <a:ext uri="{FF2B5EF4-FFF2-40B4-BE49-F238E27FC236}">
                <a16:creationId xmlns:a16="http://schemas.microsoft.com/office/drawing/2014/main" id="{70B4E0F7-627B-46CB-A47E-E21073827D6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29F53F7F-87E3-4C2C-8318-04A1CD33232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5520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3" name="EURRUB_ImageALLOC">
            <a:extLst>
              <a:ext uri="{FF2B5EF4-FFF2-40B4-BE49-F238E27FC236}">
                <a16:creationId xmlns:a16="http://schemas.microsoft.com/office/drawing/2014/main" id="{613FE74A-109D-40F4-A903-E702A42ABA0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D58FBBDA-71B6-4FBB-A67C-7EEB7C95FAA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85364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CDD5241A-EFF9-404B-8DA5-6B4A937930E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97800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FAC3FD18-3623-4E31-A3DB-0E616203CD4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03698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23FE989F-187B-445A-BEB9-53021E32658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9339D9BB-9852-4BD8-A9B6-795AEF24AF9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85233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C8EC814-8F94-40F0-BF87-5F4174256F9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165770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0256F66E-7147-438B-BDD6-DCE2634E1628}"/>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26926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63F9D0A6-F53B-4558-9520-7AA4C02C2EB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37FA7CB-40FD-4E96-93C1-985093120AB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3993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3" name="EURUSD_ImageALLOC">
            <a:extLst>
              <a:ext uri="{FF2B5EF4-FFF2-40B4-BE49-F238E27FC236}">
                <a16:creationId xmlns:a16="http://schemas.microsoft.com/office/drawing/2014/main" id="{C9FD5E39-A4F0-459A-9B63-D9ACDBB6DC6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6713BAD-9371-47B4-9856-DACDF1A5F53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3751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A10FFA2C-5FC3-40A6-B534-2091931BBE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000FB0CD-0295-415F-9321-C9AB435132A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007507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44402B6-20A1-4DFD-A614-E5550F9BCDD9}"/>
              </a:ext>
            </a:extLst>
          </p:cNvPr>
          <p:cNvPicPr>
            <a:picLocks noChangeAspect="1"/>
          </p:cNvPicPr>
          <p:nvPr/>
        </p:nvPicPr>
        <p:blipFill>
          <a:blip r:embed="rId2"/>
          <a:stretch>
            <a:fillRect/>
          </a:stretch>
        </p:blipFill>
        <p:spPr>
          <a:xfrm>
            <a:off x="127000" y="1524000"/>
            <a:ext cx="8890000" cy="300375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5C76895-5E98-4F30-9DFB-A6B65D1BDCFF}"/>
              </a:ext>
            </a:extLst>
          </p:cNvPr>
          <p:cNvPicPr>
            <a:picLocks noChangeAspect="1"/>
          </p:cNvPicPr>
          <p:nvPr/>
        </p:nvPicPr>
        <p:blipFill>
          <a:blip r:embed="rId2"/>
          <a:stretch>
            <a:fillRect/>
          </a:stretch>
        </p:blipFill>
        <p:spPr>
          <a:xfrm>
            <a:off x="127000" y="1524000"/>
            <a:ext cx="8890000" cy="26698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ED88046A-2898-4C26-BF09-4F9125F47CD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04021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6" name="Image 5">
            <a:extLst>
              <a:ext uri="{FF2B5EF4-FFF2-40B4-BE49-F238E27FC236}">
                <a16:creationId xmlns:a16="http://schemas.microsoft.com/office/drawing/2014/main" id="{A197FE3F-49A1-4B67-9195-70BD9DF7F7D7}"/>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78887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5D85B5C1-04D2-4333-AE68-62FF4A01E03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9CBF9961-53A7-4EC1-BF29-AF5922AFFE57}"/>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69261649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720</Words>
  <Application>Microsoft Office PowerPoint</Application>
  <PresentationFormat>Affichage à l'écran (4:3)</PresentationFormat>
  <Paragraphs>84</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- 2020-Pret IG RUB</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- 2020-Prêt IG USD</vt:lpstr>
      <vt:lpstr>EURUSD - 2020-Royalties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718</cp:revision>
  <cp:lastPrinted>2012-02-01T10:00:25Z</cp:lastPrinted>
  <dcterms:created xsi:type="dcterms:W3CDTF">2010-04-23T15:09:35Z</dcterms:created>
  <dcterms:modified xsi:type="dcterms:W3CDTF">2020-07-13T12:17:04Z</dcterms:modified>
</cp:coreProperties>
</file>