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7"/>
  </p:notesMasterIdLst>
  <p:sldIdLst>
    <p:sldId id="256" r:id="rId3"/>
    <p:sldId id="466" r:id="rId4"/>
    <p:sldId id="476" r:id="rId5"/>
    <p:sldId id="493" r:id="rId6"/>
    <p:sldId id="494" r:id="rId7"/>
    <p:sldId id="470" r:id="rId8"/>
    <p:sldId id="460" r:id="rId9"/>
    <p:sldId id="497" r:id="rId10"/>
    <p:sldId id="499" r:id="rId11"/>
    <p:sldId id="457" r:id="rId12"/>
    <p:sldId id="500" r:id="rId13"/>
    <p:sldId id="502" r:id="rId14"/>
    <p:sldId id="461" r:id="rId15"/>
    <p:sldId id="503" r:id="rId16"/>
    <p:sldId id="505" r:id="rId17"/>
    <p:sldId id="458" r:id="rId18"/>
    <p:sldId id="506" r:id="rId19"/>
    <p:sldId id="508" r:id="rId20"/>
    <p:sldId id="509" r:id="rId21"/>
    <p:sldId id="510" r:id="rId22"/>
    <p:sldId id="511" r:id="rId23"/>
    <p:sldId id="512" r:id="rId24"/>
    <p:sldId id="513" r:id="rId25"/>
    <p:sldId id="459" r:id="rId26"/>
    <p:sldId id="514" r:id="rId27"/>
    <p:sldId id="516" r:id="rId28"/>
    <p:sldId id="456" r:id="rId29"/>
    <p:sldId id="517" r:id="rId30"/>
    <p:sldId id="519" r:id="rId31"/>
    <p:sldId id="520" r:id="rId32"/>
    <p:sldId id="521" r:id="rId33"/>
    <p:sldId id="522" r:id="rId34"/>
    <p:sldId id="409" r:id="rId35"/>
    <p:sldId id="410" r:id="rId3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02/09/2020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9/2/2020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9/2/2020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9/2/2020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9/2/2020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9/2/2020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9/2/2020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9/2/2020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9/2/2020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9/2/2020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9/2/2020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9/2/2020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9/2/2020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9/2/2020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9/2/2020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9/2/2020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31/08/2020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CF82B2E6-63D0-42A6-99C5-5D7B284A8DAA}"/>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4204604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7" name="Image 6">
            <a:extLst>
              <a:ext uri="{FF2B5EF4-FFF2-40B4-BE49-F238E27FC236}">
                <a16:creationId xmlns:a16="http://schemas.microsoft.com/office/drawing/2014/main" id="{1293E21E-F4C3-4F8B-BB24-069D5B9964F7}"/>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12483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- 2020-Vente IG UK</a:t>
            </a:r>
          </a:p>
        </p:txBody>
      </p:sp>
      <p:pic>
        <p:nvPicPr>
          <p:cNvPr id="10" name="Image 9">
            <a:extLst>
              <a:ext uri="{FF2B5EF4-FFF2-40B4-BE49-F238E27FC236}">
                <a16:creationId xmlns:a16="http://schemas.microsoft.com/office/drawing/2014/main" id="{B53BE8DF-8555-4B02-B9A4-B96327A1EB69}"/>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2" name="Image 11">
            <a:extLst>
              <a:ext uri="{FF2B5EF4-FFF2-40B4-BE49-F238E27FC236}">
                <a16:creationId xmlns:a16="http://schemas.microsoft.com/office/drawing/2014/main" id="{2590D6BF-6366-487E-9B45-319E7378BDB5}"/>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609908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F1C72960-1DA0-4719-A432-5305A4AE6329}"/>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2422393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7" name="Image 6">
            <a:extLst>
              <a:ext uri="{FF2B5EF4-FFF2-40B4-BE49-F238E27FC236}">
                <a16:creationId xmlns:a16="http://schemas.microsoft.com/office/drawing/2014/main" id="{3501829E-8810-4587-B0CF-151EC82384F6}"/>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2002038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- 2020-Achat IG PLN</a:t>
            </a:r>
          </a:p>
        </p:txBody>
      </p:sp>
      <p:pic>
        <p:nvPicPr>
          <p:cNvPr id="14" name="Image 13">
            <a:extLst>
              <a:ext uri="{FF2B5EF4-FFF2-40B4-BE49-F238E27FC236}">
                <a16:creationId xmlns:a16="http://schemas.microsoft.com/office/drawing/2014/main" id="{B4E50AA0-8EE0-47EE-A273-40CC45CFD2EF}"/>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16" name="Image 15">
            <a:extLst>
              <a:ext uri="{FF2B5EF4-FFF2-40B4-BE49-F238E27FC236}">
                <a16:creationId xmlns:a16="http://schemas.microsoft.com/office/drawing/2014/main" id="{F5EDCC9B-462E-4660-8694-8994BACEA9B5}"/>
              </a:ext>
            </a:extLst>
          </p:cNvPr>
          <p:cNvPicPr>
            <a:picLocks noChangeAspect="1"/>
          </p:cNvPicPr>
          <p:nvPr/>
        </p:nvPicPr>
        <p:blipFill>
          <a:blip r:embed="rId3"/>
          <a:stretch>
            <a:fillRect/>
          </a:stretch>
        </p:blipFill>
        <p:spPr>
          <a:xfrm>
            <a:off x="4749800" y="2346142"/>
            <a:ext cx="4206605" cy="3572566"/>
          </a:xfrm>
          <a:prstGeom prst="rect">
            <a:avLst/>
          </a:prstGeom>
        </p:spPr>
      </p:pic>
    </p:spTree>
    <p:extLst>
      <p:ext uri="{BB962C8B-B14F-4D97-AF65-F5344CB8AC3E}">
        <p14:creationId xmlns:p14="http://schemas.microsoft.com/office/powerpoint/2010/main" val="1452296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3D333F73-0ED5-4E46-8F58-AC535413ABF3}"/>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1297197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7" name="Image 6">
            <a:extLst>
              <a:ext uri="{FF2B5EF4-FFF2-40B4-BE49-F238E27FC236}">
                <a16:creationId xmlns:a16="http://schemas.microsoft.com/office/drawing/2014/main" id="{D3EDE490-E05C-4124-902E-D65E5BEA333D}"/>
              </a:ext>
            </a:extLst>
          </p:cNvPr>
          <p:cNvPicPr>
            <a:picLocks noChangeAspect="1"/>
          </p:cNvPicPr>
          <p:nvPr/>
        </p:nvPicPr>
        <p:blipFill>
          <a:blip r:embed="rId2"/>
          <a:stretch>
            <a:fillRect/>
          </a:stretch>
        </p:blipFill>
        <p:spPr>
          <a:xfrm>
            <a:off x="821812" y="1270000"/>
            <a:ext cx="7382896" cy="5005250"/>
          </a:xfrm>
          <a:prstGeom prst="rect">
            <a:avLst/>
          </a:prstGeom>
        </p:spPr>
      </p:pic>
    </p:spTree>
    <p:extLst>
      <p:ext uri="{BB962C8B-B14F-4D97-AF65-F5344CB8AC3E}">
        <p14:creationId xmlns:p14="http://schemas.microsoft.com/office/powerpoint/2010/main" val="413963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- 2020-Achat IG RUB</a:t>
            </a:r>
          </a:p>
        </p:txBody>
      </p:sp>
      <p:pic>
        <p:nvPicPr>
          <p:cNvPr id="10" name="Image 9">
            <a:extLst>
              <a:ext uri="{FF2B5EF4-FFF2-40B4-BE49-F238E27FC236}">
                <a16:creationId xmlns:a16="http://schemas.microsoft.com/office/drawing/2014/main" id="{0D6FFE6E-09FD-4C91-B6F1-1ED0FDBD498B}"/>
              </a:ext>
            </a:extLst>
          </p:cNvPr>
          <p:cNvPicPr>
            <a:picLocks noChangeAspect="1"/>
          </p:cNvPicPr>
          <p:nvPr/>
        </p:nvPicPr>
        <p:blipFill>
          <a:blip r:embed="rId2"/>
          <a:stretch>
            <a:fillRect/>
          </a:stretch>
        </p:blipFill>
        <p:spPr>
          <a:xfrm>
            <a:off x="236220" y="2349500"/>
            <a:ext cx="4212701" cy="3569208"/>
          </a:xfrm>
          <a:prstGeom prst="rect">
            <a:avLst/>
          </a:prstGeom>
        </p:spPr>
      </p:pic>
      <p:pic>
        <p:nvPicPr>
          <p:cNvPr id="12" name="Image 11">
            <a:extLst>
              <a:ext uri="{FF2B5EF4-FFF2-40B4-BE49-F238E27FC236}">
                <a16:creationId xmlns:a16="http://schemas.microsoft.com/office/drawing/2014/main" id="{A17D7A52-10DB-40B9-828E-D7558D8D4E55}"/>
              </a:ext>
            </a:extLst>
          </p:cNvPr>
          <p:cNvPicPr>
            <a:picLocks noChangeAspect="1"/>
          </p:cNvPicPr>
          <p:nvPr/>
        </p:nvPicPr>
        <p:blipFill>
          <a:blip r:embed="rId3"/>
          <a:stretch>
            <a:fillRect/>
          </a:stretch>
        </p:blipFill>
        <p:spPr>
          <a:xfrm>
            <a:off x="4749800" y="2349500"/>
            <a:ext cx="4206605" cy="3572566"/>
          </a:xfrm>
          <a:prstGeom prst="rect">
            <a:avLst/>
          </a:prstGeom>
        </p:spPr>
      </p:pic>
    </p:spTree>
    <p:extLst>
      <p:ext uri="{BB962C8B-B14F-4D97-AF65-F5344CB8AC3E}">
        <p14:creationId xmlns:p14="http://schemas.microsoft.com/office/powerpoint/2010/main" val="1641271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- 2020-AugmCap</a:t>
            </a:r>
          </a:p>
        </p:txBody>
      </p:sp>
      <p:pic>
        <p:nvPicPr>
          <p:cNvPr id="10" name="Image 9">
            <a:extLst>
              <a:ext uri="{FF2B5EF4-FFF2-40B4-BE49-F238E27FC236}">
                <a16:creationId xmlns:a16="http://schemas.microsoft.com/office/drawing/2014/main" id="{F1F1EADC-281E-4D32-AA33-F295C906C762}"/>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2" name="Image 11">
            <a:extLst>
              <a:ext uri="{FF2B5EF4-FFF2-40B4-BE49-F238E27FC236}">
                <a16:creationId xmlns:a16="http://schemas.microsoft.com/office/drawing/2014/main" id="{0B596E63-6A9F-404C-86CB-A048EBAA324B}"/>
              </a:ext>
            </a:extLst>
          </p:cNvPr>
          <p:cNvPicPr>
            <a:picLocks noChangeAspect="1"/>
          </p:cNvPicPr>
          <p:nvPr/>
        </p:nvPicPr>
        <p:blipFill>
          <a:blip r:embed="rId3"/>
          <a:stretch>
            <a:fillRect/>
          </a:stretch>
        </p:blipFill>
        <p:spPr>
          <a:xfrm>
            <a:off x="4749800" y="2349500"/>
            <a:ext cx="4206605" cy="3569208"/>
          </a:xfrm>
          <a:prstGeom prst="rect">
            <a:avLst/>
          </a:prstGeom>
        </p:spPr>
      </p:pic>
    </p:spTree>
    <p:extLst>
      <p:ext uri="{BB962C8B-B14F-4D97-AF65-F5344CB8AC3E}">
        <p14:creationId xmlns:p14="http://schemas.microsoft.com/office/powerpoint/2010/main" val="1848472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- 2020-Dividende</a:t>
            </a:r>
          </a:p>
        </p:txBody>
      </p:sp>
      <p:pic>
        <p:nvPicPr>
          <p:cNvPr id="10" name="Image 9">
            <a:extLst>
              <a:ext uri="{FF2B5EF4-FFF2-40B4-BE49-F238E27FC236}">
                <a16:creationId xmlns:a16="http://schemas.microsoft.com/office/drawing/2014/main" id="{AAC2E4F6-2BCB-498F-A2F0-F40406E6F652}"/>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2" name="Image 11">
            <a:extLst>
              <a:ext uri="{FF2B5EF4-FFF2-40B4-BE49-F238E27FC236}">
                <a16:creationId xmlns:a16="http://schemas.microsoft.com/office/drawing/2014/main" id="{0690923E-3BEC-49E1-BCF7-8465A0AA14D9}"/>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58982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- 2020-Pret IG RUB</a:t>
            </a:r>
          </a:p>
        </p:txBody>
      </p:sp>
      <p:pic>
        <p:nvPicPr>
          <p:cNvPr id="10" name="Image 9">
            <a:extLst>
              <a:ext uri="{FF2B5EF4-FFF2-40B4-BE49-F238E27FC236}">
                <a16:creationId xmlns:a16="http://schemas.microsoft.com/office/drawing/2014/main" id="{87AA933E-D301-4115-85CB-44E6E6252F6A}"/>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2" name="Image 11">
            <a:extLst>
              <a:ext uri="{FF2B5EF4-FFF2-40B4-BE49-F238E27FC236}">
                <a16:creationId xmlns:a16="http://schemas.microsoft.com/office/drawing/2014/main" id="{18A380D6-AFBE-4254-A306-FD277A0C67E6}"/>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12681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- 2020-Royalties</a:t>
            </a:r>
          </a:p>
        </p:txBody>
      </p:sp>
      <p:pic>
        <p:nvPicPr>
          <p:cNvPr id="10" name="Image 9">
            <a:extLst>
              <a:ext uri="{FF2B5EF4-FFF2-40B4-BE49-F238E27FC236}">
                <a16:creationId xmlns:a16="http://schemas.microsoft.com/office/drawing/2014/main" id="{F613D50C-D76F-4719-A163-7B78CDA50779}"/>
              </a:ext>
            </a:extLst>
          </p:cNvPr>
          <p:cNvPicPr>
            <a:picLocks noChangeAspect="1"/>
          </p:cNvPicPr>
          <p:nvPr/>
        </p:nvPicPr>
        <p:blipFill>
          <a:blip r:embed="rId2"/>
          <a:stretch>
            <a:fillRect/>
          </a:stretch>
        </p:blipFill>
        <p:spPr>
          <a:xfrm>
            <a:off x="242529" y="2349500"/>
            <a:ext cx="4200508" cy="3569208"/>
          </a:xfrm>
          <a:prstGeom prst="rect">
            <a:avLst/>
          </a:prstGeom>
        </p:spPr>
      </p:pic>
      <p:pic>
        <p:nvPicPr>
          <p:cNvPr id="12" name="Image 11">
            <a:extLst>
              <a:ext uri="{FF2B5EF4-FFF2-40B4-BE49-F238E27FC236}">
                <a16:creationId xmlns:a16="http://schemas.microsoft.com/office/drawing/2014/main" id="{8040A995-A1F0-45CB-95F4-0CAB5E6F2813}"/>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468327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- 2021-Achat IG RUB</a:t>
            </a:r>
          </a:p>
        </p:txBody>
      </p:sp>
      <p:pic>
        <p:nvPicPr>
          <p:cNvPr id="10" name="Image 9">
            <a:extLst>
              <a:ext uri="{FF2B5EF4-FFF2-40B4-BE49-F238E27FC236}">
                <a16:creationId xmlns:a16="http://schemas.microsoft.com/office/drawing/2014/main" id="{264B5F08-E00A-41E9-B7AF-510D7977D715}"/>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12" name="Image 11">
            <a:extLst>
              <a:ext uri="{FF2B5EF4-FFF2-40B4-BE49-F238E27FC236}">
                <a16:creationId xmlns:a16="http://schemas.microsoft.com/office/drawing/2014/main" id="{680D6928-4E4E-4714-9B6D-6E98D1FAD03E}"/>
              </a:ext>
            </a:extLst>
          </p:cNvPr>
          <p:cNvPicPr>
            <a:picLocks noChangeAspect="1"/>
          </p:cNvPicPr>
          <p:nvPr/>
        </p:nvPicPr>
        <p:blipFill>
          <a:blip r:embed="rId3"/>
          <a:stretch>
            <a:fillRect/>
          </a:stretch>
        </p:blipFill>
        <p:spPr>
          <a:xfrm>
            <a:off x="4749800" y="2349501"/>
            <a:ext cx="4206605" cy="3569208"/>
          </a:xfrm>
          <a:prstGeom prst="rect">
            <a:avLst/>
          </a:prstGeom>
        </p:spPr>
      </p:pic>
    </p:spTree>
    <p:extLst>
      <p:ext uri="{BB962C8B-B14F-4D97-AF65-F5344CB8AC3E}">
        <p14:creationId xmlns:p14="http://schemas.microsoft.com/office/powerpoint/2010/main" val="78690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id="{25EE626F-14D1-4AA2-A37E-D4D514C514A7}"/>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178290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7" name="Image 6">
            <a:extLst>
              <a:ext uri="{FF2B5EF4-FFF2-40B4-BE49-F238E27FC236}">
                <a16:creationId xmlns:a16="http://schemas.microsoft.com/office/drawing/2014/main" id="{E5A4094E-007E-4393-AF6F-319A6421F5AB}"/>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3937951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- 2020-Bitume TRY</a:t>
            </a:r>
          </a:p>
        </p:txBody>
      </p:sp>
      <p:pic>
        <p:nvPicPr>
          <p:cNvPr id="14" name="Image 13">
            <a:extLst>
              <a:ext uri="{FF2B5EF4-FFF2-40B4-BE49-F238E27FC236}">
                <a16:creationId xmlns:a16="http://schemas.microsoft.com/office/drawing/2014/main" id="{3E315E6F-33E1-4D61-A72A-E7542BC0A3F6}"/>
              </a:ext>
            </a:extLst>
          </p:cNvPr>
          <p:cNvPicPr>
            <a:picLocks noChangeAspect="1"/>
          </p:cNvPicPr>
          <p:nvPr/>
        </p:nvPicPr>
        <p:blipFill>
          <a:blip r:embed="rId2"/>
          <a:stretch>
            <a:fillRect/>
          </a:stretch>
        </p:blipFill>
        <p:spPr>
          <a:xfrm>
            <a:off x="240428" y="2346142"/>
            <a:ext cx="4200508" cy="3569208"/>
          </a:xfrm>
          <a:prstGeom prst="rect">
            <a:avLst/>
          </a:prstGeom>
        </p:spPr>
      </p:pic>
      <p:pic>
        <p:nvPicPr>
          <p:cNvPr id="16" name="Image 15">
            <a:extLst>
              <a:ext uri="{FF2B5EF4-FFF2-40B4-BE49-F238E27FC236}">
                <a16:creationId xmlns:a16="http://schemas.microsoft.com/office/drawing/2014/main" id="{5501EBC1-6FEC-4329-A31C-2F3D3946F5EE}"/>
              </a:ext>
            </a:extLst>
          </p:cNvPr>
          <p:cNvPicPr>
            <a:picLocks noChangeAspect="1"/>
          </p:cNvPicPr>
          <p:nvPr/>
        </p:nvPicPr>
        <p:blipFill>
          <a:blip r:embed="rId3"/>
          <a:stretch>
            <a:fillRect/>
          </a:stretch>
        </p:blipFill>
        <p:spPr>
          <a:xfrm>
            <a:off x="4754008" y="2346142"/>
            <a:ext cx="4200508" cy="3569208"/>
          </a:xfrm>
          <a:prstGeom prst="rect">
            <a:avLst/>
          </a:prstGeom>
        </p:spPr>
      </p:pic>
    </p:spTree>
    <p:extLst>
      <p:ext uri="{BB962C8B-B14F-4D97-AF65-F5344CB8AC3E}">
        <p14:creationId xmlns:p14="http://schemas.microsoft.com/office/powerpoint/2010/main" val="3854996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CD070C77-E884-415D-B983-9AA97C825DF5}"/>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332715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7" name="Image 6">
            <a:extLst>
              <a:ext uri="{FF2B5EF4-FFF2-40B4-BE49-F238E27FC236}">
                <a16:creationId xmlns:a16="http://schemas.microsoft.com/office/drawing/2014/main" id="{DC6545E9-01E5-4927-9967-B12EECD45BB5}"/>
              </a:ext>
            </a:extLst>
          </p:cNvPr>
          <p:cNvPicPr>
            <a:picLocks noChangeAspect="1"/>
          </p:cNvPicPr>
          <p:nvPr/>
        </p:nvPicPr>
        <p:blipFill>
          <a:blip r:embed="rId2"/>
          <a:stretch>
            <a:fillRect/>
          </a:stretch>
        </p:blipFill>
        <p:spPr>
          <a:xfrm>
            <a:off x="821812" y="1270000"/>
            <a:ext cx="7382896" cy="5029200"/>
          </a:xfrm>
          <a:prstGeom prst="rect">
            <a:avLst/>
          </a:prstGeom>
        </p:spPr>
      </p:pic>
    </p:spTree>
    <p:extLst>
      <p:ext uri="{BB962C8B-B14F-4D97-AF65-F5344CB8AC3E}">
        <p14:creationId xmlns:p14="http://schemas.microsoft.com/office/powerpoint/2010/main" val="809653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 Achat Mal</a:t>
            </a:r>
          </a:p>
        </p:txBody>
      </p:sp>
      <p:pic>
        <p:nvPicPr>
          <p:cNvPr id="10" name="Image 9">
            <a:extLst>
              <a:ext uri="{FF2B5EF4-FFF2-40B4-BE49-F238E27FC236}">
                <a16:creationId xmlns:a16="http://schemas.microsoft.com/office/drawing/2014/main" id="{CBC76110-9BF2-4577-97EF-57F0A82D0FFD}"/>
              </a:ext>
            </a:extLst>
          </p:cNvPr>
          <p:cNvPicPr>
            <a:picLocks noChangeAspect="1"/>
          </p:cNvPicPr>
          <p:nvPr/>
        </p:nvPicPr>
        <p:blipFill>
          <a:blip r:embed="rId2"/>
          <a:stretch>
            <a:fillRect/>
          </a:stretch>
        </p:blipFill>
        <p:spPr>
          <a:xfrm>
            <a:off x="236220" y="2349500"/>
            <a:ext cx="4206605" cy="3569208"/>
          </a:xfrm>
          <a:prstGeom prst="rect">
            <a:avLst/>
          </a:prstGeom>
        </p:spPr>
      </p:pic>
      <p:pic>
        <p:nvPicPr>
          <p:cNvPr id="12" name="Image 11">
            <a:extLst>
              <a:ext uri="{FF2B5EF4-FFF2-40B4-BE49-F238E27FC236}">
                <a16:creationId xmlns:a16="http://schemas.microsoft.com/office/drawing/2014/main" id="{841C0226-E353-49A6-85A9-5EDD571C0B79}"/>
              </a:ext>
            </a:extLst>
          </p:cNvPr>
          <p:cNvPicPr>
            <a:picLocks noChangeAspect="1"/>
          </p:cNvPicPr>
          <p:nvPr/>
        </p:nvPicPr>
        <p:blipFill>
          <a:blip r:embed="rId3"/>
          <a:stretch>
            <a:fillRect/>
          </a:stretch>
        </p:blipFill>
        <p:spPr>
          <a:xfrm>
            <a:off x="4749800" y="2349500"/>
            <a:ext cx="4206605" cy="3572566"/>
          </a:xfrm>
          <a:prstGeom prst="rect">
            <a:avLst/>
          </a:prstGeom>
        </p:spPr>
      </p:pic>
    </p:spTree>
    <p:extLst>
      <p:ext uri="{BB962C8B-B14F-4D97-AF65-F5344CB8AC3E}">
        <p14:creationId xmlns:p14="http://schemas.microsoft.com/office/powerpoint/2010/main" val="111795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- 2020-Prêt IG USD</a:t>
            </a:r>
          </a:p>
        </p:txBody>
      </p:sp>
      <p:pic>
        <p:nvPicPr>
          <p:cNvPr id="10" name="Image 9">
            <a:extLst>
              <a:ext uri="{FF2B5EF4-FFF2-40B4-BE49-F238E27FC236}">
                <a16:creationId xmlns:a16="http://schemas.microsoft.com/office/drawing/2014/main" id="{9B9AF2CC-72D0-4E88-9E7E-912C65D46945}"/>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2" name="Image 11">
            <a:extLst>
              <a:ext uri="{FF2B5EF4-FFF2-40B4-BE49-F238E27FC236}">
                <a16:creationId xmlns:a16="http://schemas.microsoft.com/office/drawing/2014/main" id="{4773C61C-6165-4B63-9D5E-9082A32B5044}"/>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4287830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- 2020-Royalties USD</a:t>
            </a:r>
          </a:p>
        </p:txBody>
      </p:sp>
      <p:pic>
        <p:nvPicPr>
          <p:cNvPr id="10" name="Image 9">
            <a:extLst>
              <a:ext uri="{FF2B5EF4-FFF2-40B4-BE49-F238E27FC236}">
                <a16:creationId xmlns:a16="http://schemas.microsoft.com/office/drawing/2014/main" id="{CC7676AA-1632-45A0-A01D-23DB30D5FDCC}"/>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2" name="Image 11">
            <a:extLst>
              <a:ext uri="{FF2B5EF4-FFF2-40B4-BE49-F238E27FC236}">
                <a16:creationId xmlns:a16="http://schemas.microsoft.com/office/drawing/2014/main" id="{C72B4598-AADD-4104-A2F2-1971AFD0ABD2}"/>
              </a:ext>
            </a:extLst>
          </p:cNvPr>
          <p:cNvPicPr>
            <a:picLocks noChangeAspect="1"/>
          </p:cNvPicPr>
          <p:nvPr/>
        </p:nvPicPr>
        <p:blipFill>
          <a:blip r:embed="rId3"/>
          <a:stretch>
            <a:fillRect/>
          </a:stretch>
        </p:blipFill>
        <p:spPr>
          <a:xfrm>
            <a:off x="4749801" y="2349500"/>
            <a:ext cx="4204716" cy="3569208"/>
          </a:xfrm>
          <a:prstGeom prst="rect">
            <a:avLst/>
          </a:prstGeom>
        </p:spPr>
      </p:pic>
    </p:spTree>
    <p:extLst>
      <p:ext uri="{BB962C8B-B14F-4D97-AF65-F5344CB8AC3E}">
        <p14:creationId xmlns:p14="http://schemas.microsoft.com/office/powerpoint/2010/main" val="361564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- 2020-Vente IG USD</a:t>
            </a:r>
          </a:p>
        </p:txBody>
      </p:sp>
      <p:pic>
        <p:nvPicPr>
          <p:cNvPr id="10" name="Image 9">
            <a:extLst>
              <a:ext uri="{FF2B5EF4-FFF2-40B4-BE49-F238E27FC236}">
                <a16:creationId xmlns:a16="http://schemas.microsoft.com/office/drawing/2014/main" id="{20E74878-D27C-4605-88C7-EACC1673AC23}"/>
              </a:ext>
            </a:extLst>
          </p:cNvPr>
          <p:cNvPicPr>
            <a:picLocks noChangeAspect="1"/>
          </p:cNvPicPr>
          <p:nvPr/>
        </p:nvPicPr>
        <p:blipFill>
          <a:blip r:embed="rId2"/>
          <a:stretch>
            <a:fillRect/>
          </a:stretch>
        </p:blipFill>
        <p:spPr>
          <a:xfrm>
            <a:off x="236220" y="2349500"/>
            <a:ext cx="4200508" cy="3569208"/>
          </a:xfrm>
          <a:prstGeom prst="rect">
            <a:avLst/>
          </a:prstGeom>
        </p:spPr>
      </p:pic>
      <p:pic>
        <p:nvPicPr>
          <p:cNvPr id="12" name="Image 11">
            <a:extLst>
              <a:ext uri="{FF2B5EF4-FFF2-40B4-BE49-F238E27FC236}">
                <a16:creationId xmlns:a16="http://schemas.microsoft.com/office/drawing/2014/main" id="{70EE4B60-4432-407E-BD7C-2CBC4023335C}"/>
              </a:ext>
            </a:extLst>
          </p:cNvPr>
          <p:cNvPicPr>
            <a:picLocks noChangeAspect="1"/>
          </p:cNvPicPr>
          <p:nvPr/>
        </p:nvPicPr>
        <p:blipFill>
          <a:blip r:embed="rId3"/>
          <a:stretch>
            <a:fillRect/>
          </a:stretch>
        </p:blipFill>
        <p:spPr>
          <a:xfrm>
            <a:off x="4749801" y="2349501"/>
            <a:ext cx="4204716" cy="3569208"/>
          </a:xfrm>
          <a:prstGeom prst="rect">
            <a:avLst/>
          </a:prstGeom>
        </p:spPr>
      </p:pic>
    </p:spTree>
    <p:extLst>
      <p:ext uri="{BB962C8B-B14F-4D97-AF65-F5344CB8AC3E}">
        <p14:creationId xmlns:p14="http://schemas.microsoft.com/office/powerpoint/2010/main" val="1739642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EC9DCF0A-A92E-4F7B-9C8D-C03EBB6B46B8}"/>
              </a:ext>
            </a:extLst>
          </p:cNvPr>
          <p:cNvPicPr>
            <a:picLocks noChangeAspect="1"/>
          </p:cNvPicPr>
          <p:nvPr/>
        </p:nvPicPr>
        <p:blipFill>
          <a:blip r:embed="rId2"/>
          <a:stretch>
            <a:fillRect/>
          </a:stretch>
        </p:blipFill>
        <p:spPr>
          <a:xfrm>
            <a:off x="127000" y="1524000"/>
            <a:ext cx="8890000" cy="3190325"/>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5C31641-C6B6-4B1B-B99C-00051129E9FB}"/>
              </a:ext>
            </a:extLst>
          </p:cNvPr>
          <p:cNvPicPr>
            <a:picLocks noChangeAspect="1"/>
          </p:cNvPicPr>
          <p:nvPr/>
        </p:nvPicPr>
        <p:blipFill>
          <a:blip r:embed="rId2"/>
          <a:stretch>
            <a:fillRect/>
          </a:stretch>
        </p:blipFill>
        <p:spPr>
          <a:xfrm>
            <a:off x="127000" y="1524000"/>
            <a:ext cx="8890000" cy="2859191"/>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id="{D2038262-6D7A-433F-B88A-15DB85D2F781}"/>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50062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7" name="Image 6">
            <a:extLst>
              <a:ext uri="{FF2B5EF4-FFF2-40B4-BE49-F238E27FC236}">
                <a16:creationId xmlns:a16="http://schemas.microsoft.com/office/drawing/2014/main" id="{968C6B38-A4E1-42C4-9A97-ADEA4D83E4DC}"/>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1321395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- 2020-Vente IG CNY</a:t>
            </a:r>
          </a:p>
        </p:txBody>
      </p:sp>
      <p:pic>
        <p:nvPicPr>
          <p:cNvPr id="16" name="Image 15">
            <a:extLst>
              <a:ext uri="{FF2B5EF4-FFF2-40B4-BE49-F238E27FC236}">
                <a16:creationId xmlns:a16="http://schemas.microsoft.com/office/drawing/2014/main" id="{5CC481F1-40ED-42F8-85E5-3BB78F026656}"/>
              </a:ext>
            </a:extLst>
          </p:cNvPr>
          <p:cNvPicPr>
            <a:picLocks noChangeAspect="1"/>
          </p:cNvPicPr>
          <p:nvPr/>
        </p:nvPicPr>
        <p:blipFill>
          <a:blip r:embed="rId2"/>
          <a:stretch>
            <a:fillRect/>
          </a:stretch>
        </p:blipFill>
        <p:spPr>
          <a:xfrm>
            <a:off x="237359" y="2349500"/>
            <a:ext cx="4203577" cy="3569208"/>
          </a:xfrm>
          <a:prstGeom prst="rect">
            <a:avLst/>
          </a:prstGeom>
        </p:spPr>
      </p:pic>
      <p:pic>
        <p:nvPicPr>
          <p:cNvPr id="18" name="Image 17">
            <a:extLst>
              <a:ext uri="{FF2B5EF4-FFF2-40B4-BE49-F238E27FC236}">
                <a16:creationId xmlns:a16="http://schemas.microsoft.com/office/drawing/2014/main" id="{14F1CFD4-3BB5-41CE-A8EB-924483FBD17D}"/>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818217412"/>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5718</TotalTime>
  <Words>725</Words>
  <Application>Microsoft Office PowerPoint</Application>
  <PresentationFormat>Affichage à l'écran (4:3)</PresentationFormat>
  <Paragraphs>85</Paragraphs>
  <Slides>34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34</vt:i4>
      </vt:variant>
    </vt:vector>
  </HeadingPairs>
  <TitlesOfParts>
    <vt:vector size="4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EURCNY - Historical &amp; Planned</vt:lpstr>
      <vt:lpstr>EURCNY - Synthesis</vt:lpstr>
      <vt:lpstr>EURCNY - 2020-Vente IG CNY</vt:lpstr>
      <vt:lpstr>EURGBP - Historical &amp; Planned</vt:lpstr>
      <vt:lpstr>EURGBP - Synthesis</vt:lpstr>
      <vt:lpstr>EURGBP - 2020-Vente IG UK</vt:lpstr>
      <vt:lpstr>EURPLN - Historical &amp; Planned</vt:lpstr>
      <vt:lpstr>EURPLN - Synthesis</vt:lpstr>
      <vt:lpstr>EURPLN - 2020-Achat IG PLN</vt:lpstr>
      <vt:lpstr>EURRUB - Historical &amp; Planned</vt:lpstr>
      <vt:lpstr>EURRUB - Synthesis</vt:lpstr>
      <vt:lpstr>EURRUB - 2020-Achat IG RUB</vt:lpstr>
      <vt:lpstr>EURRUB - 2020-AugmCap</vt:lpstr>
      <vt:lpstr>EURRUB - 2020-Dividende</vt:lpstr>
      <vt:lpstr>EURRUB - 2020-Pret IG RUB</vt:lpstr>
      <vt:lpstr>EURRUB - 2020-Royalties</vt:lpstr>
      <vt:lpstr>EURRUB - 2021-Achat IG RUB</vt:lpstr>
      <vt:lpstr>EURTRY - Historical &amp; Planned</vt:lpstr>
      <vt:lpstr>EURTRY - Synthesis</vt:lpstr>
      <vt:lpstr>EURTRY - 2020-Bitume TRY</vt:lpstr>
      <vt:lpstr>EURUSD - Historical &amp; Planned</vt:lpstr>
      <vt:lpstr>EURUSD - Synthesis</vt:lpstr>
      <vt:lpstr>EURUSD - 2020- Achat Mal</vt:lpstr>
      <vt:lpstr>EURUSD - 2020-Prêt IG USD</vt:lpstr>
      <vt:lpstr>EURUSD - 2020-Royalties USD</vt:lpstr>
      <vt:lpstr>EURUSD - 2020-Vente IG 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708</cp:revision>
  <cp:lastPrinted>2012-02-01T10:00:25Z</cp:lastPrinted>
  <dcterms:created xsi:type="dcterms:W3CDTF">2010-04-23T15:09:35Z</dcterms:created>
  <dcterms:modified xsi:type="dcterms:W3CDTF">2020-09-02T14:13:42Z</dcterms:modified>
</cp:coreProperties>
</file>