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60" r:id="rId9"/>
    <p:sldId id="497" r:id="rId10"/>
    <p:sldId id="499" r:id="rId11"/>
    <p:sldId id="457" r:id="rId12"/>
    <p:sldId id="500" r:id="rId13"/>
    <p:sldId id="502" r:id="rId14"/>
    <p:sldId id="461" r:id="rId15"/>
    <p:sldId id="503" r:id="rId16"/>
    <p:sldId id="505" r:id="rId17"/>
    <p:sldId id="506" r:id="rId18"/>
    <p:sldId id="458" r:id="rId19"/>
    <p:sldId id="507" r:id="rId20"/>
    <p:sldId id="514" r:id="rId21"/>
    <p:sldId id="459" r:id="rId22"/>
    <p:sldId id="515" r:id="rId23"/>
    <p:sldId id="517" r:id="rId24"/>
    <p:sldId id="456" r:id="rId25"/>
    <p:sldId id="518" r:id="rId26"/>
    <p:sldId id="523"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11/4/2020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11/4/2020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11/4/2020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11/4/2020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11/4/2020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11/4/2020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11/4/2020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11/4/2020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11/4/2020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30/10/2020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E0C8300D-8642-487A-8F02-17D57737F189}"/>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54417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8265E3F7-94EF-48BC-9741-5BFBB70879E6}"/>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67672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8" name="Image 7">
            <a:extLst>
              <a:ext uri="{FF2B5EF4-FFF2-40B4-BE49-F238E27FC236}">
                <a16:creationId xmlns:a16="http://schemas.microsoft.com/office/drawing/2014/main" id="{DFFA1AEA-C3FC-418F-BEDD-C6787B620D2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10" name="Image 9">
            <a:extLst>
              <a:ext uri="{FF2B5EF4-FFF2-40B4-BE49-F238E27FC236}">
                <a16:creationId xmlns:a16="http://schemas.microsoft.com/office/drawing/2014/main" id="{56E4C6BC-436D-4D68-9E36-0CD3E997FDCD}"/>
              </a:ext>
            </a:extLst>
          </p:cNvPr>
          <p:cNvPicPr>
            <a:picLocks noChangeAspect="1"/>
          </p:cNvPicPr>
          <p:nvPr/>
        </p:nvPicPr>
        <p:blipFill>
          <a:blip r:embed="rId3"/>
          <a:stretch>
            <a:fillRect/>
          </a:stretch>
        </p:blipFill>
        <p:spPr>
          <a:xfrm>
            <a:off x="4749800" y="2347976"/>
            <a:ext cx="4204716" cy="3570732"/>
          </a:xfrm>
          <a:prstGeom prst="rect">
            <a:avLst/>
          </a:prstGeom>
        </p:spPr>
      </p:pic>
    </p:spTree>
    <p:extLst>
      <p:ext uri="{BB962C8B-B14F-4D97-AF65-F5344CB8AC3E}">
        <p14:creationId xmlns:p14="http://schemas.microsoft.com/office/powerpoint/2010/main" val="3409963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3B78B9AD-AF05-413A-B30F-D587B0F53A9A}"/>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106979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6" name="Image 5">
            <a:extLst>
              <a:ext uri="{FF2B5EF4-FFF2-40B4-BE49-F238E27FC236}">
                <a16:creationId xmlns:a16="http://schemas.microsoft.com/office/drawing/2014/main" id="{39A91833-2D14-4A8B-94EE-B1DF3565C35A}"/>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426357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- 2020-Achat IG PLN</a:t>
            </a:r>
          </a:p>
        </p:txBody>
      </p:sp>
      <p:pic>
        <p:nvPicPr>
          <p:cNvPr id="8" name="Image 7">
            <a:extLst>
              <a:ext uri="{FF2B5EF4-FFF2-40B4-BE49-F238E27FC236}">
                <a16:creationId xmlns:a16="http://schemas.microsoft.com/office/drawing/2014/main" id="{D7D145AB-A030-40EB-BD72-6FBBE5CAF549}"/>
              </a:ext>
            </a:extLst>
          </p:cNvPr>
          <p:cNvPicPr>
            <a:picLocks noChangeAspect="1"/>
          </p:cNvPicPr>
          <p:nvPr/>
        </p:nvPicPr>
        <p:blipFill>
          <a:blip r:embed="rId2"/>
          <a:stretch>
            <a:fillRect/>
          </a:stretch>
        </p:blipFill>
        <p:spPr>
          <a:xfrm>
            <a:off x="236221" y="2347976"/>
            <a:ext cx="4204716" cy="3570732"/>
          </a:xfrm>
          <a:prstGeom prst="rect">
            <a:avLst/>
          </a:prstGeom>
        </p:spPr>
      </p:pic>
      <p:pic>
        <p:nvPicPr>
          <p:cNvPr id="10" name="Image 9">
            <a:extLst>
              <a:ext uri="{FF2B5EF4-FFF2-40B4-BE49-F238E27FC236}">
                <a16:creationId xmlns:a16="http://schemas.microsoft.com/office/drawing/2014/main" id="{99285419-6139-4DD8-B5C9-51A7BF5D6876}"/>
              </a:ext>
            </a:extLst>
          </p:cNvPr>
          <p:cNvPicPr>
            <a:picLocks noChangeAspect="1"/>
          </p:cNvPicPr>
          <p:nvPr/>
        </p:nvPicPr>
        <p:blipFill>
          <a:blip r:embed="rId3"/>
          <a:stretch>
            <a:fillRect/>
          </a:stretch>
        </p:blipFill>
        <p:spPr>
          <a:xfrm>
            <a:off x="4754008" y="2347976"/>
            <a:ext cx="4200508" cy="3570732"/>
          </a:xfrm>
          <a:prstGeom prst="rect">
            <a:avLst/>
          </a:prstGeom>
        </p:spPr>
      </p:pic>
    </p:spTree>
    <p:extLst>
      <p:ext uri="{BB962C8B-B14F-4D97-AF65-F5344CB8AC3E}">
        <p14:creationId xmlns:p14="http://schemas.microsoft.com/office/powerpoint/2010/main" val="252272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- 2020-Acqu PLN</a:t>
            </a:r>
          </a:p>
        </p:txBody>
      </p:sp>
      <p:pic>
        <p:nvPicPr>
          <p:cNvPr id="8" name="Image 7">
            <a:extLst>
              <a:ext uri="{FF2B5EF4-FFF2-40B4-BE49-F238E27FC236}">
                <a16:creationId xmlns:a16="http://schemas.microsoft.com/office/drawing/2014/main" id="{295896B7-5AB4-4C76-8B72-2DC46EEB4542}"/>
              </a:ext>
            </a:extLst>
          </p:cNvPr>
          <p:cNvPicPr>
            <a:picLocks noChangeAspect="1"/>
          </p:cNvPicPr>
          <p:nvPr/>
        </p:nvPicPr>
        <p:blipFill>
          <a:blip r:embed="rId2"/>
          <a:stretch>
            <a:fillRect/>
          </a:stretch>
        </p:blipFill>
        <p:spPr>
          <a:xfrm>
            <a:off x="236220" y="2349499"/>
            <a:ext cx="4200508" cy="3569209"/>
          </a:xfrm>
          <a:prstGeom prst="rect">
            <a:avLst/>
          </a:prstGeom>
        </p:spPr>
      </p:pic>
      <p:pic>
        <p:nvPicPr>
          <p:cNvPr id="10" name="Image 9">
            <a:extLst>
              <a:ext uri="{FF2B5EF4-FFF2-40B4-BE49-F238E27FC236}">
                <a16:creationId xmlns:a16="http://schemas.microsoft.com/office/drawing/2014/main" id="{8E0C05A7-2865-4BDE-8A59-53A5BB8A89C0}"/>
              </a:ext>
            </a:extLst>
          </p:cNvPr>
          <p:cNvPicPr>
            <a:picLocks noChangeAspect="1"/>
          </p:cNvPicPr>
          <p:nvPr/>
        </p:nvPicPr>
        <p:blipFill>
          <a:blip r:embed="rId3"/>
          <a:stretch>
            <a:fillRect/>
          </a:stretch>
        </p:blipFill>
        <p:spPr>
          <a:xfrm>
            <a:off x="4754008" y="2347977"/>
            <a:ext cx="4200508" cy="3570732"/>
          </a:xfrm>
          <a:prstGeom prst="rect">
            <a:avLst/>
          </a:prstGeom>
        </p:spPr>
      </p:pic>
    </p:spTree>
    <p:extLst>
      <p:ext uri="{BB962C8B-B14F-4D97-AF65-F5344CB8AC3E}">
        <p14:creationId xmlns:p14="http://schemas.microsoft.com/office/powerpoint/2010/main" val="769382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2340EC87-BFA6-4969-9401-A79D0D51A2EA}"/>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11676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6" name="Image 5">
            <a:extLst>
              <a:ext uri="{FF2B5EF4-FFF2-40B4-BE49-F238E27FC236}">
                <a16:creationId xmlns:a16="http://schemas.microsoft.com/office/drawing/2014/main" id="{7B3FFAEB-D717-4FAA-9D8E-09CF43DD2F48}"/>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322966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- 2021-Achat IG RUB</a:t>
            </a:r>
          </a:p>
        </p:txBody>
      </p:sp>
      <p:pic>
        <p:nvPicPr>
          <p:cNvPr id="8" name="Image 7">
            <a:extLst>
              <a:ext uri="{FF2B5EF4-FFF2-40B4-BE49-F238E27FC236}">
                <a16:creationId xmlns:a16="http://schemas.microsoft.com/office/drawing/2014/main" id="{7DC336B8-B023-4348-9789-F4CAFDA82534}"/>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0" name="Image 9">
            <a:extLst>
              <a:ext uri="{FF2B5EF4-FFF2-40B4-BE49-F238E27FC236}">
                <a16:creationId xmlns:a16="http://schemas.microsoft.com/office/drawing/2014/main" id="{948AFC29-364A-494A-9AED-4A96FC59E645}"/>
              </a:ext>
            </a:extLst>
          </p:cNvPr>
          <p:cNvPicPr>
            <a:picLocks noChangeAspect="1"/>
          </p:cNvPicPr>
          <p:nvPr/>
        </p:nvPicPr>
        <p:blipFill>
          <a:blip r:embed="rId3"/>
          <a:stretch>
            <a:fillRect/>
          </a:stretch>
        </p:blipFill>
        <p:spPr>
          <a:xfrm>
            <a:off x="4754008" y="2346142"/>
            <a:ext cx="4200508" cy="3572566"/>
          </a:xfrm>
          <a:prstGeom prst="rect">
            <a:avLst/>
          </a:prstGeom>
        </p:spPr>
      </p:pic>
    </p:spTree>
    <p:extLst>
      <p:ext uri="{BB962C8B-B14F-4D97-AF65-F5344CB8AC3E}">
        <p14:creationId xmlns:p14="http://schemas.microsoft.com/office/powerpoint/2010/main" val="95932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54F75FE5-A3FE-4E03-9383-CAA72034473C}"/>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25737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6" name="Image 5">
            <a:extLst>
              <a:ext uri="{FF2B5EF4-FFF2-40B4-BE49-F238E27FC236}">
                <a16:creationId xmlns:a16="http://schemas.microsoft.com/office/drawing/2014/main" id="{15A321DA-4BCA-4215-923D-BBE3ADEF25E9}"/>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06060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8" name="Image 7">
            <a:extLst>
              <a:ext uri="{FF2B5EF4-FFF2-40B4-BE49-F238E27FC236}">
                <a16:creationId xmlns:a16="http://schemas.microsoft.com/office/drawing/2014/main" id="{AEAD4D36-72CC-41A9-9241-D730FF04065C}"/>
              </a:ext>
            </a:extLst>
          </p:cNvPr>
          <p:cNvPicPr>
            <a:picLocks noChangeAspect="1"/>
          </p:cNvPicPr>
          <p:nvPr/>
        </p:nvPicPr>
        <p:blipFill>
          <a:blip r:embed="rId2"/>
          <a:stretch>
            <a:fillRect/>
          </a:stretch>
        </p:blipFill>
        <p:spPr>
          <a:xfrm>
            <a:off x="242504" y="2349500"/>
            <a:ext cx="4198432" cy="3569208"/>
          </a:xfrm>
          <a:prstGeom prst="rect">
            <a:avLst/>
          </a:prstGeom>
        </p:spPr>
      </p:pic>
      <p:pic>
        <p:nvPicPr>
          <p:cNvPr id="10" name="Image 9">
            <a:extLst>
              <a:ext uri="{FF2B5EF4-FFF2-40B4-BE49-F238E27FC236}">
                <a16:creationId xmlns:a16="http://schemas.microsoft.com/office/drawing/2014/main" id="{9A9068CF-F11E-4F90-866C-C4C9E16AB97C}"/>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378595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114A7D1-015F-4B34-A15C-221A461832FC}"/>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85111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Image 5">
            <a:extLst>
              <a:ext uri="{FF2B5EF4-FFF2-40B4-BE49-F238E27FC236}">
                <a16:creationId xmlns:a16="http://schemas.microsoft.com/office/drawing/2014/main" id="{CC553C4A-58F8-41E5-90F4-0B62C3E9F054}"/>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77294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- 2020-Vente IG USD</a:t>
            </a:r>
          </a:p>
        </p:txBody>
      </p:sp>
      <p:pic>
        <p:nvPicPr>
          <p:cNvPr id="13" name="Image 12">
            <a:extLst>
              <a:ext uri="{FF2B5EF4-FFF2-40B4-BE49-F238E27FC236}">
                <a16:creationId xmlns:a16="http://schemas.microsoft.com/office/drawing/2014/main" id="{3BE4912B-50ED-4A5D-A58E-785DE39C2091}"/>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5" name="Image 14">
            <a:extLst>
              <a:ext uri="{FF2B5EF4-FFF2-40B4-BE49-F238E27FC236}">
                <a16:creationId xmlns:a16="http://schemas.microsoft.com/office/drawing/2014/main" id="{AA989F4D-DB91-46C5-9763-FC7B8BBF33D2}"/>
              </a:ext>
            </a:extLst>
          </p:cNvPr>
          <p:cNvPicPr>
            <a:picLocks noChangeAspect="1"/>
          </p:cNvPicPr>
          <p:nvPr/>
        </p:nvPicPr>
        <p:blipFill>
          <a:blip r:embed="rId3"/>
          <a:stretch>
            <a:fillRect/>
          </a:stretch>
        </p:blipFill>
        <p:spPr>
          <a:xfrm>
            <a:off x="4754008" y="2347976"/>
            <a:ext cx="4200508" cy="3570732"/>
          </a:xfrm>
          <a:prstGeom prst="rect">
            <a:avLst/>
          </a:prstGeom>
        </p:spPr>
      </p:pic>
    </p:spTree>
    <p:extLst>
      <p:ext uri="{BB962C8B-B14F-4D97-AF65-F5344CB8AC3E}">
        <p14:creationId xmlns:p14="http://schemas.microsoft.com/office/powerpoint/2010/main" val="4251226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3CAD5D9-8DCE-47D7-9915-3DE7547ACEAF}"/>
              </a:ext>
            </a:extLst>
          </p:cNvPr>
          <p:cNvPicPr>
            <a:picLocks noChangeAspect="1"/>
          </p:cNvPicPr>
          <p:nvPr/>
        </p:nvPicPr>
        <p:blipFill>
          <a:blip r:embed="rId2"/>
          <a:stretch>
            <a:fillRect/>
          </a:stretch>
        </p:blipFill>
        <p:spPr>
          <a:xfrm>
            <a:off x="127000" y="1524000"/>
            <a:ext cx="8890000" cy="3750031"/>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20FBD2D-5542-43BA-9738-B4D30AC69743}"/>
              </a:ext>
            </a:extLst>
          </p:cNvPr>
          <p:cNvPicPr>
            <a:picLocks noChangeAspect="1"/>
          </p:cNvPicPr>
          <p:nvPr/>
        </p:nvPicPr>
        <p:blipFill>
          <a:blip r:embed="rId2"/>
          <a:stretch>
            <a:fillRect/>
          </a:stretch>
        </p:blipFill>
        <p:spPr>
          <a:xfrm>
            <a:off x="127000" y="1524000"/>
            <a:ext cx="8890000" cy="3048541"/>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3B4ADAFE-7337-4C29-A090-05F51C8EBC8A}"/>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00715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F6499552-E1A8-45EA-A9A3-61472D4D22B1}"/>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66103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- 2020-Vente IG CNY</a:t>
            </a:r>
          </a:p>
        </p:txBody>
      </p:sp>
      <p:pic>
        <p:nvPicPr>
          <p:cNvPr id="8" name="Image 7">
            <a:extLst>
              <a:ext uri="{FF2B5EF4-FFF2-40B4-BE49-F238E27FC236}">
                <a16:creationId xmlns:a16="http://schemas.microsoft.com/office/drawing/2014/main" id="{5595D016-52BA-4483-9BCB-4EA61DB1344C}"/>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0" name="Image 9">
            <a:extLst>
              <a:ext uri="{FF2B5EF4-FFF2-40B4-BE49-F238E27FC236}">
                <a16:creationId xmlns:a16="http://schemas.microsoft.com/office/drawing/2014/main" id="{7449C931-06D2-448C-B60C-18F8B98C9FCE}"/>
              </a:ext>
            </a:extLst>
          </p:cNvPr>
          <p:cNvPicPr>
            <a:picLocks noChangeAspect="1"/>
          </p:cNvPicPr>
          <p:nvPr/>
        </p:nvPicPr>
        <p:blipFill>
          <a:blip r:embed="rId3"/>
          <a:stretch>
            <a:fillRect/>
          </a:stretch>
        </p:blipFill>
        <p:spPr>
          <a:xfrm>
            <a:off x="4754008" y="2346142"/>
            <a:ext cx="4200508" cy="3566469"/>
          </a:xfrm>
          <a:prstGeom prst="rect">
            <a:avLst/>
          </a:prstGeom>
        </p:spPr>
      </p:pic>
    </p:spTree>
    <p:extLst>
      <p:ext uri="{BB962C8B-B14F-4D97-AF65-F5344CB8AC3E}">
        <p14:creationId xmlns:p14="http://schemas.microsoft.com/office/powerpoint/2010/main" val="37771321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5701</TotalTime>
  <Words>696</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EURCNY - Historical &amp; Planned</vt:lpstr>
      <vt:lpstr>EURCNY - Synthesis</vt:lpstr>
      <vt:lpstr>EURCNY - 2020-Vente IG CNY</vt:lpstr>
      <vt:lpstr>EURGBP - Historical &amp; Planned</vt:lpstr>
      <vt:lpstr>EURGBP - Synthesis</vt:lpstr>
      <vt:lpstr>EURGBP - 2020-Vente IG UK</vt:lpstr>
      <vt:lpstr>EURPLN - Historical &amp; Planned</vt:lpstr>
      <vt:lpstr>EURPLN - Synthesis</vt:lpstr>
      <vt:lpstr>EURPLN - 2020-Achat IG PLN</vt:lpstr>
      <vt:lpstr>EURPLN - 2020-Acqu PLN</vt:lpstr>
      <vt:lpstr>EURRUB - Historical &amp; Planned</vt:lpstr>
      <vt:lpstr>EURRUB - Synthesis</vt:lpstr>
      <vt:lpstr>EURRUB - 2021-Achat IG RUB</vt:lpstr>
      <vt:lpstr>EURTRY - Historical &amp; Planned</vt:lpstr>
      <vt:lpstr>EURTRY - Synthesis</vt:lpstr>
      <vt:lpstr>EURTRY - 2020-Bitume TRY</vt:lpstr>
      <vt:lpstr>EURUSD - Historical &amp; Planned</vt:lpstr>
      <vt:lpstr>EURUSD - Synthesis</vt:lpstr>
      <vt:lpstr>EURUSD - 2020-Vente IG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707</cp:revision>
  <cp:lastPrinted>2012-02-01T10:00:25Z</cp:lastPrinted>
  <dcterms:created xsi:type="dcterms:W3CDTF">2010-04-23T15:09:35Z</dcterms:created>
  <dcterms:modified xsi:type="dcterms:W3CDTF">2020-11-04T10:16:18Z</dcterms:modified>
</cp:coreProperties>
</file>