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506" r:id="rId18"/>
    <p:sldId id="458" r:id="rId19"/>
    <p:sldId id="507" r:id="rId20"/>
    <p:sldId id="509" r:id="rId21"/>
    <p:sldId id="510" r:id="rId22"/>
    <p:sldId id="511" r:id="rId23"/>
    <p:sldId id="512" r:id="rId24"/>
    <p:sldId id="513" r:id="rId25"/>
    <p:sldId id="514" r:id="rId26"/>
    <p:sldId id="459" r:id="rId27"/>
    <p:sldId id="515" r:id="rId28"/>
    <p:sldId id="517" r:id="rId29"/>
    <p:sldId id="456" r:id="rId30"/>
    <p:sldId id="518" r:id="rId31"/>
    <p:sldId id="520" r:id="rId32"/>
    <p:sldId id="521" r:id="rId33"/>
    <p:sldId id="522" r:id="rId34"/>
    <p:sldId id="523"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10/12/2020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12/10/2020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12/10/2020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12/10/2020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12/10/2020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12/10/2020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12/10/2020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12/10/2020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12/10/2020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12/10/2020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12/10/2020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12/10/2020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12/10/2020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12/10/2020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12/10/2020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12/10/2020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12/10/2020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12/10/2020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30/11/2020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1EBEAB24-AE9B-4C81-B45E-A370E3EDAE84}"/>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233177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8EDA575C-9D89-4783-BF5F-72CFFF8CE9D5}"/>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598365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9" name="Image 8">
            <a:extLst>
              <a:ext uri="{FF2B5EF4-FFF2-40B4-BE49-F238E27FC236}">
                <a16:creationId xmlns:a16="http://schemas.microsoft.com/office/drawing/2014/main" id="{ED1F984D-7E06-4189-AA53-E0049C754C76}"/>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10" name="Image 9">
            <a:extLst>
              <a:ext uri="{FF2B5EF4-FFF2-40B4-BE49-F238E27FC236}">
                <a16:creationId xmlns:a16="http://schemas.microsoft.com/office/drawing/2014/main" id="{4EE4EB62-C63D-4B5C-9AF8-BBD5FD16A6B2}"/>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59392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345F35A4-A712-47AD-A398-9385071A7FBF}"/>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2565022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B9EB4FA5-4CA2-4B2F-A4F3-603F1E1C91C1}"/>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503198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7" name="Image 6">
            <a:extLst>
              <a:ext uri="{FF2B5EF4-FFF2-40B4-BE49-F238E27FC236}">
                <a16:creationId xmlns:a16="http://schemas.microsoft.com/office/drawing/2014/main" id="{F17D7E84-B525-48A6-8B4F-6AA39FC58C5F}"/>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86028CBC-3DEC-481C-964B-A08C89443B22}"/>
              </a:ext>
            </a:extLst>
          </p:cNvPr>
          <p:cNvPicPr>
            <a:picLocks noChangeAspect="1"/>
          </p:cNvPicPr>
          <p:nvPr/>
        </p:nvPicPr>
        <p:blipFill>
          <a:blip r:embed="rId3"/>
          <a:stretch>
            <a:fillRect/>
          </a:stretch>
        </p:blipFill>
        <p:spPr>
          <a:xfrm>
            <a:off x="4721681" y="2349500"/>
            <a:ext cx="4202651" cy="3569208"/>
          </a:xfrm>
          <a:prstGeom prst="rect">
            <a:avLst/>
          </a:prstGeom>
        </p:spPr>
      </p:pic>
    </p:spTree>
    <p:extLst>
      <p:ext uri="{BB962C8B-B14F-4D97-AF65-F5344CB8AC3E}">
        <p14:creationId xmlns:p14="http://schemas.microsoft.com/office/powerpoint/2010/main" val="1725566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- 2020-Acqu PLN</a:t>
            </a:r>
          </a:p>
        </p:txBody>
      </p:sp>
      <p:pic>
        <p:nvPicPr>
          <p:cNvPr id="7" name="Image 6">
            <a:extLst>
              <a:ext uri="{FF2B5EF4-FFF2-40B4-BE49-F238E27FC236}">
                <a16:creationId xmlns:a16="http://schemas.microsoft.com/office/drawing/2014/main" id="{F7DE6B5B-B9D1-48EF-BA83-F91C51801587}"/>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555EB397-5BD2-421D-B2FD-8596F1154F25}"/>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3356624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32AF6BF5-1EB5-4007-A6D8-A7A62D00483F}"/>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684282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C7C80DC9-5504-470F-BE80-814852F8CDDB}"/>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2433032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9" name="Image 8">
            <a:extLst>
              <a:ext uri="{FF2B5EF4-FFF2-40B4-BE49-F238E27FC236}">
                <a16:creationId xmlns:a16="http://schemas.microsoft.com/office/drawing/2014/main" id="{90E8D538-3221-4163-BA70-1134FF0B90EC}"/>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77EC7876-BB5A-4E64-A068-58319DC73FC6}"/>
              </a:ext>
            </a:extLst>
          </p:cNvPr>
          <p:cNvPicPr>
            <a:picLocks noChangeAspect="1"/>
          </p:cNvPicPr>
          <p:nvPr/>
        </p:nvPicPr>
        <p:blipFill>
          <a:blip r:embed="rId3"/>
          <a:stretch>
            <a:fillRect/>
          </a:stretch>
        </p:blipFill>
        <p:spPr>
          <a:xfrm>
            <a:off x="4721681" y="2349500"/>
            <a:ext cx="4206605" cy="3569208"/>
          </a:xfrm>
          <a:prstGeom prst="rect">
            <a:avLst/>
          </a:prstGeom>
        </p:spPr>
      </p:pic>
    </p:spTree>
    <p:extLst>
      <p:ext uri="{BB962C8B-B14F-4D97-AF65-F5344CB8AC3E}">
        <p14:creationId xmlns:p14="http://schemas.microsoft.com/office/powerpoint/2010/main" val="1839134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9" name="Image 8">
            <a:extLst>
              <a:ext uri="{FF2B5EF4-FFF2-40B4-BE49-F238E27FC236}">
                <a16:creationId xmlns:a16="http://schemas.microsoft.com/office/drawing/2014/main" id="{0395C643-F0A5-44DB-902A-D1375452E8ED}"/>
              </a:ext>
            </a:extLst>
          </p:cNvPr>
          <p:cNvPicPr>
            <a:picLocks noChangeAspect="1"/>
          </p:cNvPicPr>
          <p:nvPr/>
        </p:nvPicPr>
        <p:blipFill>
          <a:blip r:embed="rId2"/>
          <a:stretch>
            <a:fillRect/>
          </a:stretch>
        </p:blipFill>
        <p:spPr>
          <a:xfrm>
            <a:off x="234331" y="2349501"/>
            <a:ext cx="4206605" cy="3569208"/>
          </a:xfrm>
          <a:prstGeom prst="rect">
            <a:avLst/>
          </a:prstGeom>
        </p:spPr>
      </p:pic>
      <p:pic>
        <p:nvPicPr>
          <p:cNvPr id="10" name="Image 9">
            <a:extLst>
              <a:ext uri="{FF2B5EF4-FFF2-40B4-BE49-F238E27FC236}">
                <a16:creationId xmlns:a16="http://schemas.microsoft.com/office/drawing/2014/main" id="{1F99616B-E498-458E-B6AA-A05D6906AC2B}"/>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33340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9" name="Image 8">
            <a:extLst>
              <a:ext uri="{FF2B5EF4-FFF2-40B4-BE49-F238E27FC236}">
                <a16:creationId xmlns:a16="http://schemas.microsoft.com/office/drawing/2014/main" id="{1AFC65E5-36B3-471F-8B5D-56A4BAA8D6A4}"/>
              </a:ext>
            </a:extLst>
          </p:cNvPr>
          <p:cNvPicPr>
            <a:picLocks noChangeAspect="1"/>
          </p:cNvPicPr>
          <p:nvPr/>
        </p:nvPicPr>
        <p:blipFill>
          <a:blip r:embed="rId2"/>
          <a:stretch>
            <a:fillRect/>
          </a:stretch>
        </p:blipFill>
        <p:spPr>
          <a:xfrm>
            <a:off x="236220" y="2349501"/>
            <a:ext cx="4200508" cy="3569208"/>
          </a:xfrm>
          <a:prstGeom prst="rect">
            <a:avLst/>
          </a:prstGeom>
        </p:spPr>
      </p:pic>
      <p:pic>
        <p:nvPicPr>
          <p:cNvPr id="10" name="Image 9">
            <a:extLst>
              <a:ext uri="{FF2B5EF4-FFF2-40B4-BE49-F238E27FC236}">
                <a16:creationId xmlns:a16="http://schemas.microsoft.com/office/drawing/2014/main" id="{1B52F2AC-EA59-469C-BC3D-55003FF080DF}"/>
              </a:ext>
            </a:extLst>
          </p:cNvPr>
          <p:cNvPicPr>
            <a:picLocks noChangeAspect="1"/>
          </p:cNvPicPr>
          <p:nvPr/>
        </p:nvPicPr>
        <p:blipFill>
          <a:blip r:embed="rId3"/>
          <a:stretch>
            <a:fillRect/>
          </a:stretch>
        </p:blipFill>
        <p:spPr>
          <a:xfrm>
            <a:off x="4721681" y="2349501"/>
            <a:ext cx="4200509" cy="3569208"/>
          </a:xfrm>
          <a:prstGeom prst="rect">
            <a:avLst/>
          </a:prstGeom>
        </p:spPr>
      </p:pic>
    </p:spTree>
    <p:extLst>
      <p:ext uri="{BB962C8B-B14F-4D97-AF65-F5344CB8AC3E}">
        <p14:creationId xmlns:p14="http://schemas.microsoft.com/office/powerpoint/2010/main" val="2952170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- 2020-Pret IG RUB</a:t>
            </a:r>
          </a:p>
        </p:txBody>
      </p:sp>
      <p:pic>
        <p:nvPicPr>
          <p:cNvPr id="9" name="Image 8">
            <a:extLst>
              <a:ext uri="{FF2B5EF4-FFF2-40B4-BE49-F238E27FC236}">
                <a16:creationId xmlns:a16="http://schemas.microsoft.com/office/drawing/2014/main" id="{02BB13AD-34DE-49A1-B524-32A4C6A283BB}"/>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EA8EDDB6-DEE2-4671-AFED-C55541043B72}"/>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21953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7" name="Image 6">
            <a:extLst>
              <a:ext uri="{FF2B5EF4-FFF2-40B4-BE49-F238E27FC236}">
                <a16:creationId xmlns:a16="http://schemas.microsoft.com/office/drawing/2014/main" id="{5816F3D1-C755-4D40-B1DB-07B74BEABE1F}"/>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B7A5A8D9-F401-4EA7-90AD-7E7E93A898A0}"/>
              </a:ext>
            </a:extLst>
          </p:cNvPr>
          <p:cNvPicPr>
            <a:picLocks noChangeAspect="1"/>
          </p:cNvPicPr>
          <p:nvPr/>
        </p:nvPicPr>
        <p:blipFill>
          <a:blip r:embed="rId3"/>
          <a:stretch>
            <a:fillRect/>
          </a:stretch>
        </p:blipFill>
        <p:spPr>
          <a:xfrm>
            <a:off x="4749800" y="2349501"/>
            <a:ext cx="4206605" cy="3569208"/>
          </a:xfrm>
          <a:prstGeom prst="rect">
            <a:avLst/>
          </a:prstGeom>
        </p:spPr>
      </p:pic>
    </p:spTree>
    <p:extLst>
      <p:ext uri="{BB962C8B-B14F-4D97-AF65-F5344CB8AC3E}">
        <p14:creationId xmlns:p14="http://schemas.microsoft.com/office/powerpoint/2010/main" val="927133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EURRUB - 2021-Achat IG RUB</a:t>
            </a:r>
          </a:p>
        </p:txBody>
      </p:sp>
      <p:pic>
        <p:nvPicPr>
          <p:cNvPr id="7" name="Image 6">
            <a:extLst>
              <a:ext uri="{FF2B5EF4-FFF2-40B4-BE49-F238E27FC236}">
                <a16:creationId xmlns:a16="http://schemas.microsoft.com/office/drawing/2014/main" id="{CFF9DCE3-EE9A-4587-B889-7ADD606CC3AD}"/>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83D91ACA-9BA3-4A53-8BC0-A4FACC3757B8}"/>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1605517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FC893C2E-3398-4958-BEA5-E0D88666EB1B}"/>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034196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5" name="Image 4">
            <a:extLst>
              <a:ext uri="{FF2B5EF4-FFF2-40B4-BE49-F238E27FC236}">
                <a16:creationId xmlns:a16="http://schemas.microsoft.com/office/drawing/2014/main" id="{5FB8CB72-59CF-4194-B252-904AE612F77B}"/>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221311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7" name="Image 6">
            <a:extLst>
              <a:ext uri="{FF2B5EF4-FFF2-40B4-BE49-F238E27FC236}">
                <a16:creationId xmlns:a16="http://schemas.microsoft.com/office/drawing/2014/main" id="{92664E55-12D7-4ACA-BA59-BB2AE1FB78F1}"/>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8" name="Image 7">
            <a:extLst>
              <a:ext uri="{FF2B5EF4-FFF2-40B4-BE49-F238E27FC236}">
                <a16:creationId xmlns:a16="http://schemas.microsoft.com/office/drawing/2014/main" id="{3C843C2D-DD09-4442-A2A2-254131EEC17E}"/>
              </a:ext>
            </a:extLst>
          </p:cNvPr>
          <p:cNvPicPr>
            <a:picLocks noChangeAspect="1"/>
          </p:cNvPicPr>
          <p:nvPr/>
        </p:nvPicPr>
        <p:blipFill>
          <a:blip r:embed="rId3"/>
          <a:stretch>
            <a:fillRect/>
          </a:stretch>
        </p:blipFill>
        <p:spPr>
          <a:xfrm>
            <a:off x="4754008" y="2349500"/>
            <a:ext cx="4200508" cy="3569208"/>
          </a:xfrm>
          <a:prstGeom prst="rect">
            <a:avLst/>
          </a:prstGeom>
        </p:spPr>
      </p:pic>
    </p:spTree>
    <p:extLst>
      <p:ext uri="{BB962C8B-B14F-4D97-AF65-F5344CB8AC3E}">
        <p14:creationId xmlns:p14="http://schemas.microsoft.com/office/powerpoint/2010/main" val="4178836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949357FA-00ED-4371-908C-FAB4D9586277}"/>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1776112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104F2DD7-7C93-4922-A121-F719288C0792}"/>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445596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 Achat Mal</a:t>
            </a:r>
          </a:p>
        </p:txBody>
      </p:sp>
      <p:pic>
        <p:nvPicPr>
          <p:cNvPr id="7" name="Image 6">
            <a:extLst>
              <a:ext uri="{FF2B5EF4-FFF2-40B4-BE49-F238E27FC236}">
                <a16:creationId xmlns:a16="http://schemas.microsoft.com/office/drawing/2014/main" id="{6D8D3587-3EAE-45FB-A989-4A33CF533D10}"/>
              </a:ext>
            </a:extLst>
          </p:cNvPr>
          <p:cNvPicPr>
            <a:picLocks noChangeAspect="1"/>
          </p:cNvPicPr>
          <p:nvPr/>
        </p:nvPicPr>
        <p:blipFill>
          <a:blip r:embed="rId2"/>
          <a:stretch>
            <a:fillRect/>
          </a:stretch>
        </p:blipFill>
        <p:spPr>
          <a:xfrm>
            <a:off x="236220" y="2349500"/>
            <a:ext cx="4206605" cy="3578662"/>
          </a:xfrm>
          <a:prstGeom prst="rect">
            <a:avLst/>
          </a:prstGeom>
        </p:spPr>
      </p:pic>
      <p:pic>
        <p:nvPicPr>
          <p:cNvPr id="8" name="Image 7">
            <a:extLst>
              <a:ext uri="{FF2B5EF4-FFF2-40B4-BE49-F238E27FC236}">
                <a16:creationId xmlns:a16="http://schemas.microsoft.com/office/drawing/2014/main" id="{70B9C05C-123F-4339-9102-62FAE856A538}"/>
              </a:ext>
            </a:extLst>
          </p:cNvPr>
          <p:cNvPicPr>
            <a:picLocks noChangeAspect="1"/>
          </p:cNvPicPr>
          <p:nvPr/>
        </p:nvPicPr>
        <p:blipFill>
          <a:blip r:embed="rId3"/>
          <a:stretch>
            <a:fillRect/>
          </a:stretch>
        </p:blipFill>
        <p:spPr>
          <a:xfrm>
            <a:off x="4749800" y="2349500"/>
            <a:ext cx="4206605" cy="3578662"/>
          </a:xfrm>
          <a:prstGeom prst="rect">
            <a:avLst/>
          </a:prstGeom>
        </p:spPr>
      </p:pic>
    </p:spTree>
    <p:extLst>
      <p:ext uri="{BB962C8B-B14F-4D97-AF65-F5344CB8AC3E}">
        <p14:creationId xmlns:p14="http://schemas.microsoft.com/office/powerpoint/2010/main" val="867411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7" name="Image 6">
            <a:extLst>
              <a:ext uri="{FF2B5EF4-FFF2-40B4-BE49-F238E27FC236}">
                <a16:creationId xmlns:a16="http://schemas.microsoft.com/office/drawing/2014/main" id="{C56629E8-7E01-42DE-BAF1-97999921CDBD}"/>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B1BF0A2F-9A5F-4FC0-A13B-CD92438154B4}"/>
              </a:ext>
            </a:extLst>
          </p:cNvPr>
          <p:cNvPicPr>
            <a:picLocks noChangeAspect="1"/>
          </p:cNvPicPr>
          <p:nvPr/>
        </p:nvPicPr>
        <p:blipFill>
          <a:blip r:embed="rId3"/>
          <a:stretch>
            <a:fillRect/>
          </a:stretch>
        </p:blipFill>
        <p:spPr>
          <a:xfrm>
            <a:off x="4721681" y="2349500"/>
            <a:ext cx="4206605" cy="3572566"/>
          </a:xfrm>
          <a:prstGeom prst="rect">
            <a:avLst/>
          </a:prstGeom>
        </p:spPr>
      </p:pic>
    </p:spTree>
    <p:extLst>
      <p:ext uri="{BB962C8B-B14F-4D97-AF65-F5344CB8AC3E}">
        <p14:creationId xmlns:p14="http://schemas.microsoft.com/office/powerpoint/2010/main" val="355672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- 2020-Royalties USD</a:t>
            </a:r>
          </a:p>
        </p:txBody>
      </p:sp>
      <p:pic>
        <p:nvPicPr>
          <p:cNvPr id="7" name="Image 6">
            <a:extLst>
              <a:ext uri="{FF2B5EF4-FFF2-40B4-BE49-F238E27FC236}">
                <a16:creationId xmlns:a16="http://schemas.microsoft.com/office/drawing/2014/main" id="{CAE1A90D-1700-4853-9460-28EF5EB4D340}"/>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E17E865E-0F28-4274-9C51-074C9B58507D}"/>
              </a:ext>
            </a:extLst>
          </p:cNvPr>
          <p:cNvPicPr>
            <a:picLocks noChangeAspect="1"/>
          </p:cNvPicPr>
          <p:nvPr/>
        </p:nvPicPr>
        <p:blipFill>
          <a:blip r:embed="rId3"/>
          <a:stretch>
            <a:fillRect/>
          </a:stretch>
        </p:blipFill>
        <p:spPr>
          <a:xfrm>
            <a:off x="4745808" y="2349500"/>
            <a:ext cx="4200508" cy="3569208"/>
          </a:xfrm>
          <a:prstGeom prst="rect">
            <a:avLst/>
          </a:prstGeom>
        </p:spPr>
      </p:pic>
    </p:spTree>
    <p:extLst>
      <p:ext uri="{BB962C8B-B14F-4D97-AF65-F5344CB8AC3E}">
        <p14:creationId xmlns:p14="http://schemas.microsoft.com/office/powerpoint/2010/main" val="1436670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10" name="Image 9">
            <a:extLst>
              <a:ext uri="{FF2B5EF4-FFF2-40B4-BE49-F238E27FC236}">
                <a16:creationId xmlns:a16="http://schemas.microsoft.com/office/drawing/2014/main" id="{B195FFF8-33B4-45F5-A06B-62824F97FE10}"/>
              </a:ext>
            </a:extLst>
          </p:cNvPr>
          <p:cNvPicPr>
            <a:picLocks noChangeAspect="1"/>
          </p:cNvPicPr>
          <p:nvPr/>
        </p:nvPicPr>
        <p:blipFill>
          <a:blip r:embed="rId2"/>
          <a:stretch>
            <a:fillRect/>
          </a:stretch>
        </p:blipFill>
        <p:spPr>
          <a:xfrm>
            <a:off x="236220" y="2349500"/>
            <a:ext cx="4206605" cy="3572566"/>
          </a:xfrm>
          <a:prstGeom prst="rect">
            <a:avLst/>
          </a:prstGeom>
        </p:spPr>
      </p:pic>
      <p:pic>
        <p:nvPicPr>
          <p:cNvPr id="11" name="Image 10">
            <a:extLst>
              <a:ext uri="{FF2B5EF4-FFF2-40B4-BE49-F238E27FC236}">
                <a16:creationId xmlns:a16="http://schemas.microsoft.com/office/drawing/2014/main" id="{128D8128-9B8B-4A15-B82A-B6DFCA880A26}"/>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3164915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B0D01E94-F4EC-4806-B29F-E0B22BB5BB2B}"/>
              </a:ext>
            </a:extLst>
          </p:cNvPr>
          <p:cNvPicPr>
            <a:picLocks noChangeAspect="1"/>
          </p:cNvPicPr>
          <p:nvPr/>
        </p:nvPicPr>
        <p:blipFill>
          <a:blip r:embed="rId2"/>
          <a:stretch>
            <a:fillRect/>
          </a:stretch>
        </p:blipFill>
        <p:spPr>
          <a:xfrm>
            <a:off x="127000" y="1524000"/>
            <a:ext cx="8890000" cy="3750031"/>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0DCBDCE-5B0C-440C-9977-6853763C734C}"/>
              </a:ext>
            </a:extLst>
          </p:cNvPr>
          <p:cNvPicPr>
            <a:picLocks noChangeAspect="1"/>
          </p:cNvPicPr>
          <p:nvPr/>
        </p:nvPicPr>
        <p:blipFill>
          <a:blip r:embed="rId2"/>
          <a:stretch>
            <a:fillRect/>
          </a:stretch>
        </p:blipFill>
        <p:spPr>
          <a:xfrm>
            <a:off x="127000" y="1524000"/>
            <a:ext cx="8890000" cy="3048541"/>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D8E2A284-E40D-4F9B-A563-8320265C5DF8}"/>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15715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5" name="Image 4">
            <a:extLst>
              <a:ext uri="{FF2B5EF4-FFF2-40B4-BE49-F238E27FC236}">
                <a16:creationId xmlns:a16="http://schemas.microsoft.com/office/drawing/2014/main" id="{2E61934F-66BA-4BD9-A154-66248B6AED64}"/>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1549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7" name="Image 6">
            <a:extLst>
              <a:ext uri="{FF2B5EF4-FFF2-40B4-BE49-F238E27FC236}">
                <a16:creationId xmlns:a16="http://schemas.microsoft.com/office/drawing/2014/main" id="{A55BD0E8-64F6-493A-AB46-95E8B3692D8A}"/>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0C976A1D-D358-4C87-ACF5-127DBCCD4912}"/>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26068903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5748</TotalTime>
  <Words>729</Words>
  <Application>Microsoft Office PowerPoint</Application>
  <PresentationFormat>Affichage à l'écran (4:3)</PresentationFormat>
  <Paragraphs>86</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35</vt:i4>
      </vt:variant>
    </vt:vector>
  </HeadingPairs>
  <TitlesOfParts>
    <vt:vector size="4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EURPLN - 2020-Acqu PLN</vt:lpstr>
      <vt:lpstr>EURRUB - Historical &amp; Planned</vt:lpstr>
      <vt:lpstr>EURRUB - Synthesis</vt:lpstr>
      <vt:lpstr>EURRUB - 2020-Achat IG RUB</vt:lpstr>
      <vt:lpstr>EURRUB - 2020-AugmCap</vt:lpstr>
      <vt:lpstr>EURRUB - 2020-Dividende</vt:lpstr>
      <vt:lpstr>EURRUB - 2020-Pret IG RUB</vt:lpstr>
      <vt:lpstr>EURRUB - 2020-Royalties</vt:lpstr>
      <vt:lpstr>EURRUB - 2021-Achat IG RUB</vt:lpstr>
      <vt:lpstr>EURTRY - Historical &amp; Planned</vt:lpstr>
      <vt:lpstr>EURTRY - Synthesis</vt:lpstr>
      <vt:lpstr>EURTRY - 2020-Bitume TRY</vt:lpstr>
      <vt:lpstr>EURUSD - Historical &amp; Planned</vt:lpstr>
      <vt:lpstr>EURUSD - Synthesis</vt:lpstr>
      <vt:lpstr>EURUSD - 2020- Achat Mal</vt:lpstr>
      <vt:lpstr>EURUSD - 2020-Prêt IG USD</vt:lpstr>
      <vt:lpstr>EURUSD - 2020-Royalties USD</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710</cp:revision>
  <cp:lastPrinted>2012-02-01T10:00:25Z</cp:lastPrinted>
  <dcterms:created xsi:type="dcterms:W3CDTF">2010-04-23T15:09:35Z</dcterms:created>
  <dcterms:modified xsi:type="dcterms:W3CDTF">2020-12-10T08:24:09Z</dcterms:modified>
</cp:coreProperties>
</file>