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2"/>
  </p:notesMasterIdLst>
  <p:sldIdLst>
    <p:sldId id="256" r:id="rId3"/>
    <p:sldId id="466" r:id="rId4"/>
    <p:sldId id="476" r:id="rId5"/>
    <p:sldId id="493" r:id="rId6"/>
    <p:sldId id="494" r:id="rId7"/>
    <p:sldId id="470" r:id="rId8"/>
    <p:sldId id="460" r:id="rId9"/>
    <p:sldId id="497" r:id="rId10"/>
    <p:sldId id="499" r:id="rId11"/>
    <p:sldId id="500" r:id="rId12"/>
    <p:sldId id="457" r:id="rId13"/>
    <p:sldId id="501" r:id="rId14"/>
    <p:sldId id="503" r:id="rId15"/>
    <p:sldId id="504" r:id="rId16"/>
    <p:sldId id="461" r:id="rId17"/>
    <p:sldId id="505" r:id="rId18"/>
    <p:sldId id="507" r:id="rId19"/>
    <p:sldId id="508" r:id="rId20"/>
    <p:sldId id="458" r:id="rId21"/>
    <p:sldId id="509" r:id="rId22"/>
    <p:sldId id="511" r:id="rId23"/>
    <p:sldId id="512" r:id="rId24"/>
    <p:sldId id="513" r:id="rId25"/>
    <p:sldId id="514" r:id="rId26"/>
    <p:sldId id="515" r:id="rId27"/>
    <p:sldId id="459" r:id="rId28"/>
    <p:sldId id="516" r:id="rId29"/>
    <p:sldId id="518" r:id="rId30"/>
    <p:sldId id="519" r:id="rId31"/>
    <p:sldId id="456" r:id="rId32"/>
    <p:sldId id="520" r:id="rId33"/>
    <p:sldId id="522" r:id="rId34"/>
    <p:sldId id="523" r:id="rId35"/>
    <p:sldId id="524" r:id="rId36"/>
    <p:sldId id="525" r:id="rId37"/>
    <p:sldId id="526" r:id="rId38"/>
    <p:sldId id="528" r:id="rId39"/>
    <p:sldId id="409" r:id="rId40"/>
    <p:sldId id="410" r:id="rId4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29/01/2021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- 2021-Vente IG CNY</a:t>
            </a:r>
          </a:p>
        </p:txBody>
      </p:sp>
      <p:pic>
        <p:nvPicPr>
          <p:cNvPr id="9" name="Image 8">
            <a:extLst>
              <a:ext uri="{FF2B5EF4-FFF2-40B4-BE49-F238E27FC236}">
                <a16:creationId xmlns:a16="http://schemas.microsoft.com/office/drawing/2014/main" id="{F95772AB-8DA4-4135-BD48-16C12D23A96D}"/>
              </a:ext>
            </a:extLst>
          </p:cNvPr>
          <p:cNvPicPr>
            <a:picLocks noChangeAspect="1"/>
          </p:cNvPicPr>
          <p:nvPr/>
        </p:nvPicPr>
        <p:blipFill>
          <a:blip r:embed="rId2"/>
          <a:stretch>
            <a:fillRect/>
          </a:stretch>
        </p:blipFill>
        <p:spPr>
          <a:xfrm>
            <a:off x="236220" y="2346142"/>
            <a:ext cx="4206605" cy="3572566"/>
          </a:xfrm>
          <a:prstGeom prst="rect">
            <a:avLst/>
          </a:prstGeom>
        </p:spPr>
      </p:pic>
      <p:pic>
        <p:nvPicPr>
          <p:cNvPr id="10" name="Image 9">
            <a:extLst>
              <a:ext uri="{FF2B5EF4-FFF2-40B4-BE49-F238E27FC236}">
                <a16:creationId xmlns:a16="http://schemas.microsoft.com/office/drawing/2014/main" id="{79B17422-AC4A-49DF-A508-2C4C1F6BB882}"/>
              </a:ext>
            </a:extLst>
          </p:cNvPr>
          <p:cNvPicPr>
            <a:picLocks noChangeAspect="1"/>
          </p:cNvPicPr>
          <p:nvPr/>
        </p:nvPicPr>
        <p:blipFill>
          <a:blip r:embed="rId3"/>
          <a:stretch>
            <a:fillRect/>
          </a:stretch>
        </p:blipFill>
        <p:spPr>
          <a:xfrm>
            <a:off x="4749800" y="2357239"/>
            <a:ext cx="4206605" cy="3584759"/>
          </a:xfrm>
          <a:prstGeom prst="rect">
            <a:avLst/>
          </a:prstGeom>
        </p:spPr>
      </p:pic>
    </p:spTree>
    <p:extLst>
      <p:ext uri="{BB962C8B-B14F-4D97-AF65-F5344CB8AC3E}">
        <p14:creationId xmlns:p14="http://schemas.microsoft.com/office/powerpoint/2010/main" val="86719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F9893B76-6687-4352-A6E2-7330AA88D9D3}"/>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32726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E0D4ADE5-C0FE-4922-AA0E-609959624BC7}"/>
              </a:ext>
            </a:extLst>
          </p:cNvPr>
          <p:cNvPicPr>
            <a:picLocks noChangeAspect="1"/>
          </p:cNvPicPr>
          <p:nvPr/>
        </p:nvPicPr>
        <p:blipFill>
          <a:blip r:embed="rId2"/>
          <a:stretch>
            <a:fillRect/>
          </a:stretch>
        </p:blipFill>
        <p:spPr>
          <a:xfrm>
            <a:off x="880552" y="1270000"/>
            <a:ext cx="7382896" cy="5005250"/>
          </a:xfrm>
          <a:prstGeom prst="rect">
            <a:avLst/>
          </a:prstGeom>
        </p:spPr>
      </p:pic>
    </p:spTree>
    <p:extLst>
      <p:ext uri="{BB962C8B-B14F-4D97-AF65-F5344CB8AC3E}">
        <p14:creationId xmlns:p14="http://schemas.microsoft.com/office/powerpoint/2010/main" val="33238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7" name="Image 6">
            <a:extLst>
              <a:ext uri="{FF2B5EF4-FFF2-40B4-BE49-F238E27FC236}">
                <a16:creationId xmlns:a16="http://schemas.microsoft.com/office/drawing/2014/main" id="{610DB71B-2C69-4140-A89E-2B188E64351A}"/>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B64E60F7-81CB-4334-859A-A596BC9627E3}"/>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151825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- 2021-Vente IG UK</a:t>
            </a:r>
          </a:p>
        </p:txBody>
      </p:sp>
      <p:pic>
        <p:nvPicPr>
          <p:cNvPr id="9" name="Image 8">
            <a:extLst>
              <a:ext uri="{FF2B5EF4-FFF2-40B4-BE49-F238E27FC236}">
                <a16:creationId xmlns:a16="http://schemas.microsoft.com/office/drawing/2014/main" id="{106462EE-7000-4962-9C8B-4E25226459A3}"/>
              </a:ext>
            </a:extLst>
          </p:cNvPr>
          <p:cNvPicPr>
            <a:picLocks noChangeAspect="1"/>
          </p:cNvPicPr>
          <p:nvPr/>
        </p:nvPicPr>
        <p:blipFill>
          <a:blip r:embed="rId2"/>
          <a:stretch>
            <a:fillRect/>
          </a:stretch>
        </p:blipFill>
        <p:spPr>
          <a:xfrm>
            <a:off x="236220" y="2349500"/>
            <a:ext cx="4206605" cy="3596952"/>
          </a:xfrm>
          <a:prstGeom prst="rect">
            <a:avLst/>
          </a:prstGeom>
        </p:spPr>
      </p:pic>
      <p:pic>
        <p:nvPicPr>
          <p:cNvPr id="10" name="Image 9">
            <a:extLst>
              <a:ext uri="{FF2B5EF4-FFF2-40B4-BE49-F238E27FC236}">
                <a16:creationId xmlns:a16="http://schemas.microsoft.com/office/drawing/2014/main" id="{A3966ED9-D4F8-4CC7-AE81-49C151013E2A}"/>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51544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C715D463-C584-46DD-B81E-ACA050EAD78E}"/>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113089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4" name="Image 3">
            <a:extLst>
              <a:ext uri="{FF2B5EF4-FFF2-40B4-BE49-F238E27FC236}">
                <a16:creationId xmlns:a16="http://schemas.microsoft.com/office/drawing/2014/main" id="{D388D456-4462-43CE-B9D4-529971381300}"/>
              </a:ext>
            </a:extLst>
          </p:cNvPr>
          <p:cNvPicPr>
            <a:picLocks noChangeAspect="1"/>
          </p:cNvPicPr>
          <p:nvPr/>
        </p:nvPicPr>
        <p:blipFill>
          <a:blip r:embed="rId2"/>
          <a:stretch>
            <a:fillRect/>
          </a:stretch>
        </p:blipFill>
        <p:spPr>
          <a:xfrm>
            <a:off x="880552" y="1270000"/>
            <a:ext cx="7382896" cy="5005250"/>
          </a:xfrm>
          <a:prstGeom prst="rect">
            <a:avLst/>
          </a:prstGeom>
        </p:spPr>
      </p:pic>
    </p:spTree>
    <p:extLst>
      <p:ext uri="{BB962C8B-B14F-4D97-AF65-F5344CB8AC3E}">
        <p14:creationId xmlns:p14="http://schemas.microsoft.com/office/powerpoint/2010/main" val="3355669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- 2020-Achat IG PLN</a:t>
            </a:r>
          </a:p>
        </p:txBody>
      </p:sp>
      <p:pic>
        <p:nvPicPr>
          <p:cNvPr id="7" name="Image 6">
            <a:extLst>
              <a:ext uri="{FF2B5EF4-FFF2-40B4-BE49-F238E27FC236}">
                <a16:creationId xmlns:a16="http://schemas.microsoft.com/office/drawing/2014/main" id="{8268E6E4-96FC-4B13-BFBB-223FAE95C0BD}"/>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8A10C144-D7F6-47A8-B38B-8569ADC224B9}"/>
              </a:ext>
            </a:extLst>
          </p:cNvPr>
          <p:cNvPicPr>
            <a:picLocks noChangeAspect="1"/>
          </p:cNvPicPr>
          <p:nvPr/>
        </p:nvPicPr>
        <p:blipFill>
          <a:blip r:embed="rId3"/>
          <a:stretch>
            <a:fillRect/>
          </a:stretch>
        </p:blipFill>
        <p:spPr>
          <a:xfrm>
            <a:off x="4749800" y="2347976"/>
            <a:ext cx="4204716" cy="3570732"/>
          </a:xfrm>
          <a:prstGeom prst="rect">
            <a:avLst/>
          </a:prstGeom>
        </p:spPr>
      </p:pic>
    </p:spTree>
    <p:extLst>
      <p:ext uri="{BB962C8B-B14F-4D97-AF65-F5344CB8AC3E}">
        <p14:creationId xmlns:p14="http://schemas.microsoft.com/office/powerpoint/2010/main" val="325567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- 2021-Achat IG PLN</a:t>
            </a:r>
          </a:p>
        </p:txBody>
      </p:sp>
      <p:pic>
        <p:nvPicPr>
          <p:cNvPr id="7" name="Image 6">
            <a:extLst>
              <a:ext uri="{FF2B5EF4-FFF2-40B4-BE49-F238E27FC236}">
                <a16:creationId xmlns:a16="http://schemas.microsoft.com/office/drawing/2014/main" id="{9395C846-698B-45F2-A9DD-9DD439A78BB0}"/>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959B674A-1120-4BDB-86AF-D4524AB55F83}"/>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3724401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9FE41EB1-7956-49C3-9AE7-A3CA9EE94B81}"/>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404346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4" name="Image 3">
            <a:extLst>
              <a:ext uri="{FF2B5EF4-FFF2-40B4-BE49-F238E27FC236}">
                <a16:creationId xmlns:a16="http://schemas.microsoft.com/office/drawing/2014/main" id="{DA1C8C46-BDE9-46E2-9E38-28C785FF7CA8}"/>
              </a:ext>
            </a:extLst>
          </p:cNvPr>
          <p:cNvPicPr>
            <a:picLocks noChangeAspect="1"/>
          </p:cNvPicPr>
          <p:nvPr/>
        </p:nvPicPr>
        <p:blipFill>
          <a:blip r:embed="rId2"/>
          <a:stretch>
            <a:fillRect/>
          </a:stretch>
        </p:blipFill>
        <p:spPr>
          <a:xfrm>
            <a:off x="880552" y="1270000"/>
            <a:ext cx="7382896" cy="4993057"/>
          </a:xfrm>
          <a:prstGeom prst="rect">
            <a:avLst/>
          </a:prstGeom>
        </p:spPr>
      </p:pic>
    </p:spTree>
    <p:extLst>
      <p:ext uri="{BB962C8B-B14F-4D97-AF65-F5344CB8AC3E}">
        <p14:creationId xmlns:p14="http://schemas.microsoft.com/office/powerpoint/2010/main" val="827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- 2020-Achat IG RUB</a:t>
            </a:r>
          </a:p>
        </p:txBody>
      </p:sp>
      <p:pic>
        <p:nvPicPr>
          <p:cNvPr id="7" name="Image 6">
            <a:extLst>
              <a:ext uri="{FF2B5EF4-FFF2-40B4-BE49-F238E27FC236}">
                <a16:creationId xmlns:a16="http://schemas.microsoft.com/office/drawing/2014/main" id="{CDE51A3A-3176-4CD3-9318-3F5CCF61A446}"/>
              </a:ext>
            </a:extLst>
          </p:cNvPr>
          <p:cNvPicPr>
            <a:picLocks noChangeAspect="1"/>
          </p:cNvPicPr>
          <p:nvPr/>
        </p:nvPicPr>
        <p:blipFill>
          <a:blip r:embed="rId2"/>
          <a:stretch>
            <a:fillRect/>
          </a:stretch>
        </p:blipFill>
        <p:spPr>
          <a:xfrm>
            <a:off x="240428" y="2349501"/>
            <a:ext cx="4200508" cy="3569208"/>
          </a:xfrm>
          <a:prstGeom prst="rect">
            <a:avLst/>
          </a:prstGeom>
        </p:spPr>
      </p:pic>
      <p:pic>
        <p:nvPicPr>
          <p:cNvPr id="8" name="Image 7">
            <a:extLst>
              <a:ext uri="{FF2B5EF4-FFF2-40B4-BE49-F238E27FC236}">
                <a16:creationId xmlns:a16="http://schemas.microsoft.com/office/drawing/2014/main" id="{E4FE7E5F-CC02-4B98-9A50-CB1580CD071F}"/>
              </a:ext>
            </a:extLst>
          </p:cNvPr>
          <p:cNvPicPr>
            <a:picLocks noChangeAspect="1"/>
          </p:cNvPicPr>
          <p:nvPr/>
        </p:nvPicPr>
        <p:blipFill>
          <a:blip r:embed="rId3"/>
          <a:stretch>
            <a:fillRect/>
          </a:stretch>
        </p:blipFill>
        <p:spPr>
          <a:xfrm>
            <a:off x="4747911" y="2349500"/>
            <a:ext cx="4206605" cy="3569208"/>
          </a:xfrm>
          <a:prstGeom prst="rect">
            <a:avLst/>
          </a:prstGeom>
        </p:spPr>
      </p:pic>
    </p:spTree>
    <p:extLst>
      <p:ext uri="{BB962C8B-B14F-4D97-AF65-F5344CB8AC3E}">
        <p14:creationId xmlns:p14="http://schemas.microsoft.com/office/powerpoint/2010/main" val="246036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- 2020-Dividende</a:t>
            </a:r>
          </a:p>
        </p:txBody>
      </p:sp>
      <p:pic>
        <p:nvPicPr>
          <p:cNvPr id="7" name="Image 6">
            <a:extLst>
              <a:ext uri="{FF2B5EF4-FFF2-40B4-BE49-F238E27FC236}">
                <a16:creationId xmlns:a16="http://schemas.microsoft.com/office/drawing/2014/main" id="{0AC6F204-AD03-403B-8825-DC8633067AC4}"/>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8" name="Image 7">
            <a:extLst>
              <a:ext uri="{FF2B5EF4-FFF2-40B4-BE49-F238E27FC236}">
                <a16:creationId xmlns:a16="http://schemas.microsoft.com/office/drawing/2014/main" id="{C5FACBEC-0733-49CF-A188-74110B1E5F53}"/>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519116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- 2020-Royalties</a:t>
            </a:r>
          </a:p>
        </p:txBody>
      </p:sp>
      <p:pic>
        <p:nvPicPr>
          <p:cNvPr id="7" name="Image 6">
            <a:extLst>
              <a:ext uri="{FF2B5EF4-FFF2-40B4-BE49-F238E27FC236}">
                <a16:creationId xmlns:a16="http://schemas.microsoft.com/office/drawing/2014/main" id="{53457116-98FD-46C1-819C-505ABB2402A0}"/>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0526B5F2-E138-4E06-B9C2-1EDEFA71F4C3}"/>
              </a:ext>
            </a:extLst>
          </p:cNvPr>
          <p:cNvPicPr>
            <a:picLocks noChangeAspect="1"/>
          </p:cNvPicPr>
          <p:nvPr/>
        </p:nvPicPr>
        <p:blipFill>
          <a:blip r:embed="rId3"/>
          <a:stretch>
            <a:fillRect/>
          </a:stretch>
        </p:blipFill>
        <p:spPr>
          <a:xfrm>
            <a:off x="4749799" y="2349500"/>
            <a:ext cx="4200508" cy="3569208"/>
          </a:xfrm>
          <a:prstGeom prst="rect">
            <a:avLst/>
          </a:prstGeom>
        </p:spPr>
      </p:pic>
    </p:spTree>
    <p:extLst>
      <p:ext uri="{BB962C8B-B14F-4D97-AF65-F5344CB8AC3E}">
        <p14:creationId xmlns:p14="http://schemas.microsoft.com/office/powerpoint/2010/main" val="754465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- 2021-Achat IG RUB</a:t>
            </a:r>
          </a:p>
        </p:txBody>
      </p:sp>
      <p:pic>
        <p:nvPicPr>
          <p:cNvPr id="7" name="Image 6">
            <a:extLst>
              <a:ext uri="{FF2B5EF4-FFF2-40B4-BE49-F238E27FC236}">
                <a16:creationId xmlns:a16="http://schemas.microsoft.com/office/drawing/2014/main" id="{E0C975EE-5EFC-410E-8D98-BB4C7FE6A904}"/>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6D08FBD8-C2A8-4017-A9EC-53E90E990588}"/>
              </a:ext>
            </a:extLst>
          </p:cNvPr>
          <p:cNvPicPr>
            <a:picLocks noChangeAspect="1"/>
          </p:cNvPicPr>
          <p:nvPr/>
        </p:nvPicPr>
        <p:blipFill>
          <a:blip r:embed="rId3"/>
          <a:stretch>
            <a:fillRect/>
          </a:stretch>
        </p:blipFill>
        <p:spPr>
          <a:xfrm>
            <a:off x="4754008" y="2349501"/>
            <a:ext cx="4206605" cy="3569208"/>
          </a:xfrm>
          <a:prstGeom prst="rect">
            <a:avLst/>
          </a:prstGeom>
        </p:spPr>
      </p:pic>
    </p:spTree>
    <p:extLst>
      <p:ext uri="{BB962C8B-B14F-4D97-AF65-F5344CB8AC3E}">
        <p14:creationId xmlns:p14="http://schemas.microsoft.com/office/powerpoint/2010/main" val="1273860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- 2022-Achat IG RUB</a:t>
            </a:r>
          </a:p>
        </p:txBody>
      </p:sp>
      <p:pic>
        <p:nvPicPr>
          <p:cNvPr id="7" name="Image 6">
            <a:extLst>
              <a:ext uri="{FF2B5EF4-FFF2-40B4-BE49-F238E27FC236}">
                <a16:creationId xmlns:a16="http://schemas.microsoft.com/office/drawing/2014/main" id="{026B2480-0809-4D1F-99EB-152FE985E040}"/>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8" name="Image 7">
            <a:extLst>
              <a:ext uri="{FF2B5EF4-FFF2-40B4-BE49-F238E27FC236}">
                <a16:creationId xmlns:a16="http://schemas.microsoft.com/office/drawing/2014/main" id="{81972DEA-DB8C-4023-999D-9D04D762D01D}"/>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017847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2DC56664-7649-4BE3-A7E4-A077BF42E8C8}"/>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845295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4" name="Image 3">
            <a:extLst>
              <a:ext uri="{FF2B5EF4-FFF2-40B4-BE49-F238E27FC236}">
                <a16:creationId xmlns:a16="http://schemas.microsoft.com/office/drawing/2014/main" id="{5E248EC0-EB69-4357-B127-737512EDDA1E}"/>
              </a:ext>
            </a:extLst>
          </p:cNvPr>
          <p:cNvPicPr>
            <a:picLocks noChangeAspect="1"/>
          </p:cNvPicPr>
          <p:nvPr/>
        </p:nvPicPr>
        <p:blipFill>
          <a:blip r:embed="rId2"/>
          <a:stretch>
            <a:fillRect/>
          </a:stretch>
        </p:blipFill>
        <p:spPr>
          <a:xfrm>
            <a:off x="880552" y="1252244"/>
            <a:ext cx="7382896" cy="5029636"/>
          </a:xfrm>
          <a:prstGeom prst="rect">
            <a:avLst/>
          </a:prstGeom>
        </p:spPr>
      </p:pic>
    </p:spTree>
    <p:extLst>
      <p:ext uri="{BB962C8B-B14F-4D97-AF65-F5344CB8AC3E}">
        <p14:creationId xmlns:p14="http://schemas.microsoft.com/office/powerpoint/2010/main" val="3579233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7" name="Image 6">
            <a:extLst>
              <a:ext uri="{FF2B5EF4-FFF2-40B4-BE49-F238E27FC236}">
                <a16:creationId xmlns:a16="http://schemas.microsoft.com/office/drawing/2014/main" id="{6FE3839E-D472-4762-BF51-1BADD394079E}"/>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3A8E075D-5350-40A8-B0CC-C3D8B232E379}"/>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1361774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- 2021-Bitume TRY</a:t>
            </a:r>
          </a:p>
        </p:txBody>
      </p:sp>
      <p:pic>
        <p:nvPicPr>
          <p:cNvPr id="7" name="Image 6">
            <a:extLst>
              <a:ext uri="{FF2B5EF4-FFF2-40B4-BE49-F238E27FC236}">
                <a16:creationId xmlns:a16="http://schemas.microsoft.com/office/drawing/2014/main" id="{4D2B8C6E-4097-4BD9-A51A-EEF957659D23}"/>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AA0756B3-BF0E-498C-B034-08C0A68D0484}"/>
              </a:ext>
            </a:extLst>
          </p:cNvPr>
          <p:cNvPicPr>
            <a:picLocks noChangeAspect="1"/>
          </p:cNvPicPr>
          <p:nvPr/>
        </p:nvPicPr>
        <p:blipFill>
          <a:blip r:embed="rId3"/>
          <a:stretch>
            <a:fillRect/>
          </a:stretch>
        </p:blipFill>
        <p:spPr>
          <a:xfrm>
            <a:off x="4748855" y="2349500"/>
            <a:ext cx="4206605" cy="3572566"/>
          </a:xfrm>
          <a:prstGeom prst="rect">
            <a:avLst/>
          </a:prstGeom>
        </p:spPr>
      </p:pic>
    </p:spTree>
    <p:extLst>
      <p:ext uri="{BB962C8B-B14F-4D97-AF65-F5344CB8AC3E}">
        <p14:creationId xmlns:p14="http://schemas.microsoft.com/office/powerpoint/2010/main" val="136391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82FA185-2185-40D8-86D1-58B901493ECB}"/>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365253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38C2EF30-9E0F-40E7-AFD6-5509266C6078}"/>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1186848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 Achat Mal</a:t>
            </a:r>
          </a:p>
        </p:txBody>
      </p:sp>
      <p:pic>
        <p:nvPicPr>
          <p:cNvPr id="7" name="Image 6">
            <a:extLst>
              <a:ext uri="{FF2B5EF4-FFF2-40B4-BE49-F238E27FC236}">
                <a16:creationId xmlns:a16="http://schemas.microsoft.com/office/drawing/2014/main" id="{C4D8E872-4DB5-4B5F-A8D0-97B24091953C}"/>
              </a:ext>
            </a:extLst>
          </p:cNvPr>
          <p:cNvPicPr>
            <a:picLocks noChangeAspect="1"/>
          </p:cNvPicPr>
          <p:nvPr/>
        </p:nvPicPr>
        <p:blipFill>
          <a:blip r:embed="rId2"/>
          <a:stretch>
            <a:fillRect/>
          </a:stretch>
        </p:blipFill>
        <p:spPr>
          <a:xfrm>
            <a:off x="236220" y="2346142"/>
            <a:ext cx="4206605" cy="3572566"/>
          </a:xfrm>
          <a:prstGeom prst="rect">
            <a:avLst/>
          </a:prstGeom>
        </p:spPr>
      </p:pic>
      <p:pic>
        <p:nvPicPr>
          <p:cNvPr id="8" name="Image 7">
            <a:extLst>
              <a:ext uri="{FF2B5EF4-FFF2-40B4-BE49-F238E27FC236}">
                <a16:creationId xmlns:a16="http://schemas.microsoft.com/office/drawing/2014/main" id="{4C0517CA-9769-45B7-829D-082B6207B0B0}"/>
              </a:ext>
            </a:extLst>
          </p:cNvPr>
          <p:cNvPicPr>
            <a:picLocks noChangeAspect="1"/>
          </p:cNvPicPr>
          <p:nvPr/>
        </p:nvPicPr>
        <p:blipFill>
          <a:blip r:embed="rId3"/>
          <a:stretch>
            <a:fillRect/>
          </a:stretch>
        </p:blipFill>
        <p:spPr>
          <a:xfrm>
            <a:off x="4747911" y="2346142"/>
            <a:ext cx="4212701" cy="3570732"/>
          </a:xfrm>
          <a:prstGeom prst="rect">
            <a:avLst/>
          </a:prstGeom>
        </p:spPr>
      </p:pic>
    </p:spTree>
    <p:extLst>
      <p:ext uri="{BB962C8B-B14F-4D97-AF65-F5344CB8AC3E}">
        <p14:creationId xmlns:p14="http://schemas.microsoft.com/office/powerpoint/2010/main" val="485208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- 2020-Royalties USD</a:t>
            </a:r>
          </a:p>
        </p:txBody>
      </p:sp>
      <p:pic>
        <p:nvPicPr>
          <p:cNvPr id="7" name="Image 6">
            <a:extLst>
              <a:ext uri="{FF2B5EF4-FFF2-40B4-BE49-F238E27FC236}">
                <a16:creationId xmlns:a16="http://schemas.microsoft.com/office/drawing/2014/main" id="{6430CFB2-5981-4953-9755-7736D214BAFC}"/>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8" name="Image 7">
            <a:extLst>
              <a:ext uri="{FF2B5EF4-FFF2-40B4-BE49-F238E27FC236}">
                <a16:creationId xmlns:a16="http://schemas.microsoft.com/office/drawing/2014/main" id="{DACABCDB-5E74-4407-AFC3-FE284F5B1390}"/>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122956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- 2020-Vente IG USD</a:t>
            </a:r>
          </a:p>
        </p:txBody>
      </p:sp>
      <p:pic>
        <p:nvPicPr>
          <p:cNvPr id="7" name="Image 6">
            <a:extLst>
              <a:ext uri="{FF2B5EF4-FFF2-40B4-BE49-F238E27FC236}">
                <a16:creationId xmlns:a16="http://schemas.microsoft.com/office/drawing/2014/main" id="{126B5DD8-B577-4CD9-8531-CC4BC0D7813E}"/>
              </a:ext>
            </a:extLst>
          </p:cNvPr>
          <p:cNvPicPr>
            <a:picLocks noChangeAspect="1"/>
          </p:cNvPicPr>
          <p:nvPr/>
        </p:nvPicPr>
        <p:blipFill>
          <a:blip r:embed="rId2"/>
          <a:stretch>
            <a:fillRect/>
          </a:stretch>
        </p:blipFill>
        <p:spPr>
          <a:xfrm>
            <a:off x="240428" y="2347976"/>
            <a:ext cx="4200508" cy="3570732"/>
          </a:xfrm>
          <a:prstGeom prst="rect">
            <a:avLst/>
          </a:prstGeom>
        </p:spPr>
      </p:pic>
      <p:pic>
        <p:nvPicPr>
          <p:cNvPr id="8" name="Image 7">
            <a:extLst>
              <a:ext uri="{FF2B5EF4-FFF2-40B4-BE49-F238E27FC236}">
                <a16:creationId xmlns:a16="http://schemas.microsoft.com/office/drawing/2014/main" id="{03C1C0A3-0AE3-4A85-9F52-8A64C35351FE}"/>
              </a:ext>
            </a:extLst>
          </p:cNvPr>
          <p:cNvPicPr>
            <a:picLocks noChangeAspect="1"/>
          </p:cNvPicPr>
          <p:nvPr/>
        </p:nvPicPr>
        <p:blipFill>
          <a:blip r:embed="rId3"/>
          <a:stretch>
            <a:fillRect/>
          </a:stretch>
        </p:blipFill>
        <p:spPr>
          <a:xfrm>
            <a:off x="4749800" y="2346142"/>
            <a:ext cx="4206605" cy="3572566"/>
          </a:xfrm>
          <a:prstGeom prst="rect">
            <a:avLst/>
          </a:prstGeom>
        </p:spPr>
      </p:pic>
    </p:spTree>
    <p:extLst>
      <p:ext uri="{BB962C8B-B14F-4D97-AF65-F5344CB8AC3E}">
        <p14:creationId xmlns:p14="http://schemas.microsoft.com/office/powerpoint/2010/main" val="2343712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- 2021-Vente IG USD</a:t>
            </a:r>
          </a:p>
        </p:txBody>
      </p:sp>
      <p:pic>
        <p:nvPicPr>
          <p:cNvPr id="7" name="Image 6">
            <a:extLst>
              <a:ext uri="{FF2B5EF4-FFF2-40B4-BE49-F238E27FC236}">
                <a16:creationId xmlns:a16="http://schemas.microsoft.com/office/drawing/2014/main" id="{410F2617-642F-4409-9A42-A2F475E31B90}"/>
              </a:ext>
            </a:extLst>
          </p:cNvPr>
          <p:cNvPicPr>
            <a:picLocks noChangeAspect="1"/>
          </p:cNvPicPr>
          <p:nvPr/>
        </p:nvPicPr>
        <p:blipFill>
          <a:blip r:embed="rId2"/>
          <a:stretch>
            <a:fillRect/>
          </a:stretch>
        </p:blipFill>
        <p:spPr>
          <a:xfrm>
            <a:off x="240428" y="2349501"/>
            <a:ext cx="4200508" cy="3569208"/>
          </a:xfrm>
          <a:prstGeom prst="rect">
            <a:avLst/>
          </a:prstGeom>
        </p:spPr>
      </p:pic>
      <p:pic>
        <p:nvPicPr>
          <p:cNvPr id="8" name="Image 7">
            <a:extLst>
              <a:ext uri="{FF2B5EF4-FFF2-40B4-BE49-F238E27FC236}">
                <a16:creationId xmlns:a16="http://schemas.microsoft.com/office/drawing/2014/main" id="{007B8DD9-E932-4F21-BC69-380EE2A227CA}"/>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108177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USDID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USDIDR - Synthesis</a:t>
            </a:r>
          </a:p>
        </p:txBody>
      </p:sp>
      <p:pic>
        <p:nvPicPr>
          <p:cNvPr id="4" name="Image 3">
            <a:extLst>
              <a:ext uri="{FF2B5EF4-FFF2-40B4-BE49-F238E27FC236}">
                <a16:creationId xmlns:a16="http://schemas.microsoft.com/office/drawing/2014/main" id="{213F42F7-4F20-436C-9A4F-9CA7A9603545}"/>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2590238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USDIDR - 2021-Vente IG IDR</a:t>
            </a:r>
          </a:p>
        </p:txBody>
      </p:sp>
      <p:pic>
        <p:nvPicPr>
          <p:cNvPr id="7" name="Image 6">
            <a:extLst>
              <a:ext uri="{FF2B5EF4-FFF2-40B4-BE49-F238E27FC236}">
                <a16:creationId xmlns:a16="http://schemas.microsoft.com/office/drawing/2014/main" id="{CBC36F75-D153-42E3-B791-A4AF0F70FE3F}"/>
              </a:ext>
            </a:extLst>
          </p:cNvPr>
          <p:cNvPicPr>
            <a:picLocks noChangeAspect="1"/>
          </p:cNvPicPr>
          <p:nvPr/>
        </p:nvPicPr>
        <p:blipFill>
          <a:blip r:embed="rId2"/>
          <a:stretch>
            <a:fillRect/>
          </a:stretch>
        </p:blipFill>
        <p:spPr>
          <a:xfrm>
            <a:off x="234331" y="2349501"/>
            <a:ext cx="4206605" cy="3569208"/>
          </a:xfrm>
          <a:prstGeom prst="rect">
            <a:avLst/>
          </a:prstGeom>
        </p:spPr>
      </p:pic>
      <p:pic>
        <p:nvPicPr>
          <p:cNvPr id="8" name="Image 7">
            <a:extLst>
              <a:ext uri="{FF2B5EF4-FFF2-40B4-BE49-F238E27FC236}">
                <a16:creationId xmlns:a16="http://schemas.microsoft.com/office/drawing/2014/main" id="{2E8A4A68-D02C-4AF2-B252-B035448C8299}"/>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4242168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AF5E82D-EF96-4E3B-BC84-C3B542365647}"/>
              </a:ext>
            </a:extLst>
          </p:cNvPr>
          <p:cNvPicPr>
            <a:picLocks noChangeAspect="1"/>
          </p:cNvPicPr>
          <p:nvPr/>
        </p:nvPicPr>
        <p:blipFill>
          <a:blip r:embed="rId2"/>
          <a:stretch>
            <a:fillRect/>
          </a:stretch>
        </p:blipFill>
        <p:spPr>
          <a:xfrm>
            <a:off x="33337" y="1640925"/>
            <a:ext cx="9077325" cy="4400550"/>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6B97A95-53A5-4009-8495-C4FFE30C733C}"/>
              </a:ext>
            </a:extLst>
          </p:cNvPr>
          <p:cNvPicPr>
            <a:picLocks noChangeAspect="1"/>
          </p:cNvPicPr>
          <p:nvPr/>
        </p:nvPicPr>
        <p:blipFill>
          <a:blip r:embed="rId2"/>
          <a:stretch>
            <a:fillRect/>
          </a:stretch>
        </p:blipFill>
        <p:spPr>
          <a:xfrm>
            <a:off x="100012" y="1609725"/>
            <a:ext cx="8943975" cy="363855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958BD5E2-6F20-4FF3-A62D-02B40E2ECAAD}"/>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98367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5" name="Image 4">
            <a:extLst>
              <a:ext uri="{FF2B5EF4-FFF2-40B4-BE49-F238E27FC236}">
                <a16:creationId xmlns:a16="http://schemas.microsoft.com/office/drawing/2014/main" id="{C12DDA3B-7526-4339-9368-DD9800DA5DEE}"/>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154008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- 2020-Vente IG CNY</a:t>
            </a:r>
          </a:p>
        </p:txBody>
      </p:sp>
      <p:pic>
        <p:nvPicPr>
          <p:cNvPr id="7" name="Image 6">
            <a:extLst>
              <a:ext uri="{FF2B5EF4-FFF2-40B4-BE49-F238E27FC236}">
                <a16:creationId xmlns:a16="http://schemas.microsoft.com/office/drawing/2014/main" id="{ADFFBD46-B56A-43CB-B0A6-6FD6131035A1}"/>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8EC35EBE-0CEC-4EDB-AD8E-0520EB626C80}"/>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19812985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5739</TotalTime>
  <Words>749</Words>
  <Application>Microsoft Office PowerPoint</Application>
  <PresentationFormat>Affichage à l'écran (4:3)</PresentationFormat>
  <Paragraphs>90</Paragraphs>
  <Slides>39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39</vt:i4>
      </vt:variant>
    </vt:vector>
  </HeadingPairs>
  <TitlesOfParts>
    <vt:vector size="4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EURCNY - Historical &amp; Planned</vt:lpstr>
      <vt:lpstr>EURCNY - Synthesis</vt:lpstr>
      <vt:lpstr>EURCNY - 2020-Vente IG CNY</vt:lpstr>
      <vt:lpstr>EURCNY - 2021-Vente IG CNY</vt:lpstr>
      <vt:lpstr>EURGBP - Historical &amp; Planned</vt:lpstr>
      <vt:lpstr>EURGBP - Synthesis</vt:lpstr>
      <vt:lpstr>EURGBP - 2020-Vente IG UK</vt:lpstr>
      <vt:lpstr>EURGBP - 2021-Vente IG UK</vt:lpstr>
      <vt:lpstr>EURPLN - Historical &amp; Planned</vt:lpstr>
      <vt:lpstr>EURPLN - Synthesis</vt:lpstr>
      <vt:lpstr>EURPLN - 2020-Achat IG PLN</vt:lpstr>
      <vt:lpstr>EURPLN - 2021-Achat IG PLN</vt:lpstr>
      <vt:lpstr>EURRUB - Historical &amp; Planned</vt:lpstr>
      <vt:lpstr>EURRUB - Synthesis</vt:lpstr>
      <vt:lpstr>EURRUB - 2020-Achat IG RUB</vt:lpstr>
      <vt:lpstr>EURRUB - 2020-Dividende</vt:lpstr>
      <vt:lpstr>EURRUB - 2020-Royalties</vt:lpstr>
      <vt:lpstr>EURRUB - 2021-Achat IG RUB</vt:lpstr>
      <vt:lpstr>EURRUB - 2022-Achat IG RUB</vt:lpstr>
      <vt:lpstr>EURTRY - Historical &amp; Planned</vt:lpstr>
      <vt:lpstr>EURTRY - Synthesis</vt:lpstr>
      <vt:lpstr>EURTRY - 2020-Bitume TRY</vt:lpstr>
      <vt:lpstr>EURTRY - 2021-Bitume TRY</vt:lpstr>
      <vt:lpstr>EURUSD - Historical &amp; Planned</vt:lpstr>
      <vt:lpstr>EURUSD - Synthesis</vt:lpstr>
      <vt:lpstr>EURUSD - 2020- Achat Mal</vt:lpstr>
      <vt:lpstr>EURUSD - 2020-Royalties USD</vt:lpstr>
      <vt:lpstr>EURUSD - 2020-Vente IG USD</vt:lpstr>
      <vt:lpstr>EURUSD - 2021-Vente IG USD</vt:lpstr>
      <vt:lpstr>USDIDR - Synthesis</vt:lpstr>
      <vt:lpstr>USDIDR - 2021-Vente IG IDR</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710</cp:revision>
  <cp:lastPrinted>2012-02-01T10:00:25Z</cp:lastPrinted>
  <dcterms:created xsi:type="dcterms:W3CDTF">2010-04-23T15:09:35Z</dcterms:created>
  <dcterms:modified xsi:type="dcterms:W3CDTF">2021-02-12T08:54:23Z</dcterms:modified>
</cp:coreProperties>
</file>