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44"/>
  </p:notesMasterIdLst>
  <p:sldIdLst>
    <p:sldId id="256" r:id="rId3"/>
    <p:sldId id="466" r:id="rId4"/>
    <p:sldId id="476" r:id="rId5"/>
    <p:sldId id="493" r:id="rId6"/>
    <p:sldId id="494" r:id="rId7"/>
    <p:sldId id="470" r:id="rId8"/>
    <p:sldId id="460" r:id="rId9"/>
    <p:sldId id="497" r:id="rId10"/>
    <p:sldId id="499" r:id="rId11"/>
    <p:sldId id="500" r:id="rId12"/>
    <p:sldId id="457" r:id="rId13"/>
    <p:sldId id="501" r:id="rId14"/>
    <p:sldId id="503" r:id="rId15"/>
    <p:sldId id="504" r:id="rId16"/>
    <p:sldId id="461" r:id="rId17"/>
    <p:sldId id="505" r:id="rId18"/>
    <p:sldId id="507" r:id="rId19"/>
    <p:sldId id="508" r:id="rId20"/>
    <p:sldId id="509" r:id="rId21"/>
    <p:sldId id="458" r:id="rId22"/>
    <p:sldId id="510" r:id="rId23"/>
    <p:sldId id="512" r:id="rId24"/>
    <p:sldId id="513" r:id="rId25"/>
    <p:sldId id="514" r:id="rId26"/>
    <p:sldId id="515" r:id="rId27"/>
    <p:sldId id="516" r:id="rId28"/>
    <p:sldId id="459" r:id="rId29"/>
    <p:sldId id="517" r:id="rId30"/>
    <p:sldId id="519" r:id="rId31"/>
    <p:sldId id="520" r:id="rId32"/>
    <p:sldId id="456" r:id="rId33"/>
    <p:sldId id="521" r:id="rId34"/>
    <p:sldId id="523" r:id="rId35"/>
    <p:sldId id="524" r:id="rId36"/>
    <p:sldId id="525" r:id="rId37"/>
    <p:sldId id="526" r:id="rId38"/>
    <p:sldId id="527" r:id="rId39"/>
    <p:sldId id="528" r:id="rId40"/>
    <p:sldId id="530" r:id="rId41"/>
    <p:sldId id="409" r:id="rId42"/>
    <p:sldId id="410" r:id="rId43"/>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4" d="100"/>
          <a:sy n="104" d="100"/>
        </p:scale>
        <p:origin x="1374"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12/05/2021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5/12/2021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390995" y="2494331"/>
            <a:ext cx="2465792" cy="78490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5/12/2021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5/12/2021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5/12/2021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5/12/2021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5/12/2021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5/12/2021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5/12/2021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5/12/2021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5/12/2021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5/12/2021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759581" y="352186"/>
            <a:ext cx="1028105" cy="3272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5/12/2021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5/12/2021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5/12/2021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5/12/2021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5/12/2021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5/12/2021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5/12/2021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5/12/2021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5/12/2021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5/12/2021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5/12/2021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5/12/2021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5/12/2021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5/12/2021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5/12/2021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5/12/2021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5/12/2021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5/12/2021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5/12/2021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5/12/2021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5/12/2021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5/12/2021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5/12/2021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5/12/2021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5/12/2021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5/12/2021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30/04/2021</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- 2021-Vente IG CNY</a:t>
            </a:r>
          </a:p>
        </p:txBody>
      </p:sp>
      <p:pic>
        <p:nvPicPr>
          <p:cNvPr id="6" name="Image 5">
            <a:extLst>
              <a:ext uri="{FF2B5EF4-FFF2-40B4-BE49-F238E27FC236}">
                <a16:creationId xmlns:a16="http://schemas.microsoft.com/office/drawing/2014/main" id="{9BBD7311-A143-4D11-9CDD-01F23E25D9A8}"/>
              </a:ext>
            </a:extLst>
          </p:cNvPr>
          <p:cNvPicPr>
            <a:picLocks noChangeAspect="1"/>
          </p:cNvPicPr>
          <p:nvPr/>
        </p:nvPicPr>
        <p:blipFill>
          <a:blip r:embed="rId2"/>
          <a:stretch>
            <a:fillRect/>
          </a:stretch>
        </p:blipFill>
        <p:spPr>
          <a:xfrm>
            <a:off x="240428" y="2349500"/>
            <a:ext cx="4200508" cy="3542083"/>
          </a:xfrm>
          <a:prstGeom prst="rect">
            <a:avLst/>
          </a:prstGeom>
        </p:spPr>
      </p:pic>
      <p:pic>
        <p:nvPicPr>
          <p:cNvPr id="8" name="Image 7">
            <a:extLst>
              <a:ext uri="{FF2B5EF4-FFF2-40B4-BE49-F238E27FC236}">
                <a16:creationId xmlns:a16="http://schemas.microsoft.com/office/drawing/2014/main" id="{8867CB64-A18B-48FA-8244-A63068E12093}"/>
              </a:ext>
            </a:extLst>
          </p:cNvPr>
          <p:cNvPicPr>
            <a:picLocks noChangeAspect="1"/>
          </p:cNvPicPr>
          <p:nvPr/>
        </p:nvPicPr>
        <p:blipFill>
          <a:blip r:embed="rId3"/>
          <a:stretch>
            <a:fillRect/>
          </a:stretch>
        </p:blipFill>
        <p:spPr>
          <a:xfrm>
            <a:off x="4754008" y="2349500"/>
            <a:ext cx="4200508" cy="3542083"/>
          </a:xfrm>
          <a:prstGeom prst="rect">
            <a:avLst/>
          </a:prstGeom>
        </p:spPr>
      </p:pic>
    </p:spTree>
    <p:extLst>
      <p:ext uri="{BB962C8B-B14F-4D97-AF65-F5344CB8AC3E}">
        <p14:creationId xmlns:p14="http://schemas.microsoft.com/office/powerpoint/2010/main" val="691565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7317E785-6AAD-4B55-9438-7F79675F9255}"/>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810923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BE4E8488-DF87-40B1-80DF-13B2E8A42685}"/>
              </a:ext>
            </a:extLst>
          </p:cNvPr>
          <p:cNvPicPr>
            <a:picLocks noChangeAspect="1"/>
          </p:cNvPicPr>
          <p:nvPr/>
        </p:nvPicPr>
        <p:blipFill>
          <a:blip r:embed="rId2"/>
          <a:stretch>
            <a:fillRect/>
          </a:stretch>
        </p:blipFill>
        <p:spPr>
          <a:xfrm>
            <a:off x="825500" y="1270000"/>
            <a:ext cx="7401185" cy="5102794"/>
          </a:xfrm>
          <a:prstGeom prst="rect">
            <a:avLst/>
          </a:prstGeom>
        </p:spPr>
      </p:pic>
    </p:spTree>
    <p:extLst>
      <p:ext uri="{BB962C8B-B14F-4D97-AF65-F5344CB8AC3E}">
        <p14:creationId xmlns:p14="http://schemas.microsoft.com/office/powerpoint/2010/main" val="2649587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- 2020-Vente IG UK</a:t>
            </a:r>
          </a:p>
        </p:txBody>
      </p:sp>
      <p:pic>
        <p:nvPicPr>
          <p:cNvPr id="6" name="Image 5">
            <a:extLst>
              <a:ext uri="{FF2B5EF4-FFF2-40B4-BE49-F238E27FC236}">
                <a16:creationId xmlns:a16="http://schemas.microsoft.com/office/drawing/2014/main" id="{DA8A1EF5-A965-4DB0-B33E-9F00139699B5}"/>
              </a:ext>
            </a:extLst>
          </p:cNvPr>
          <p:cNvPicPr>
            <a:picLocks noChangeAspect="1"/>
          </p:cNvPicPr>
          <p:nvPr/>
        </p:nvPicPr>
        <p:blipFill>
          <a:blip r:embed="rId2"/>
          <a:stretch>
            <a:fillRect/>
          </a:stretch>
        </p:blipFill>
        <p:spPr>
          <a:xfrm>
            <a:off x="240428" y="2349500"/>
            <a:ext cx="4200508" cy="3542083"/>
          </a:xfrm>
          <a:prstGeom prst="rect">
            <a:avLst/>
          </a:prstGeom>
        </p:spPr>
      </p:pic>
      <p:pic>
        <p:nvPicPr>
          <p:cNvPr id="8" name="Image 7">
            <a:extLst>
              <a:ext uri="{FF2B5EF4-FFF2-40B4-BE49-F238E27FC236}">
                <a16:creationId xmlns:a16="http://schemas.microsoft.com/office/drawing/2014/main" id="{E4E2EF4B-5DB5-4459-8E81-15BFD86D14AA}"/>
              </a:ext>
            </a:extLst>
          </p:cNvPr>
          <p:cNvPicPr>
            <a:picLocks noChangeAspect="1"/>
          </p:cNvPicPr>
          <p:nvPr/>
        </p:nvPicPr>
        <p:blipFill>
          <a:blip r:embed="rId3"/>
          <a:stretch>
            <a:fillRect/>
          </a:stretch>
        </p:blipFill>
        <p:spPr>
          <a:xfrm>
            <a:off x="4749800" y="2349500"/>
            <a:ext cx="4212701" cy="3542083"/>
          </a:xfrm>
          <a:prstGeom prst="rect">
            <a:avLst/>
          </a:prstGeom>
        </p:spPr>
      </p:pic>
    </p:spTree>
    <p:extLst>
      <p:ext uri="{BB962C8B-B14F-4D97-AF65-F5344CB8AC3E}">
        <p14:creationId xmlns:p14="http://schemas.microsoft.com/office/powerpoint/2010/main" val="911732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- 2021-Vente IG UK</a:t>
            </a:r>
          </a:p>
        </p:txBody>
      </p:sp>
      <p:pic>
        <p:nvPicPr>
          <p:cNvPr id="6" name="Image 5">
            <a:extLst>
              <a:ext uri="{FF2B5EF4-FFF2-40B4-BE49-F238E27FC236}">
                <a16:creationId xmlns:a16="http://schemas.microsoft.com/office/drawing/2014/main" id="{37850159-DB1E-4F9B-9A6D-4444369BF648}"/>
              </a:ext>
            </a:extLst>
          </p:cNvPr>
          <p:cNvPicPr>
            <a:picLocks noChangeAspect="1"/>
          </p:cNvPicPr>
          <p:nvPr/>
        </p:nvPicPr>
        <p:blipFill>
          <a:blip r:embed="rId2"/>
          <a:stretch>
            <a:fillRect/>
          </a:stretch>
        </p:blipFill>
        <p:spPr>
          <a:xfrm>
            <a:off x="236220" y="2349500"/>
            <a:ext cx="4200508" cy="3542083"/>
          </a:xfrm>
          <a:prstGeom prst="rect">
            <a:avLst/>
          </a:prstGeom>
        </p:spPr>
      </p:pic>
      <p:pic>
        <p:nvPicPr>
          <p:cNvPr id="8" name="Image 7">
            <a:extLst>
              <a:ext uri="{FF2B5EF4-FFF2-40B4-BE49-F238E27FC236}">
                <a16:creationId xmlns:a16="http://schemas.microsoft.com/office/drawing/2014/main" id="{CF37DFAE-FC5B-4A37-9863-E4C89B928943}"/>
              </a:ext>
            </a:extLst>
          </p:cNvPr>
          <p:cNvPicPr>
            <a:picLocks noChangeAspect="1"/>
          </p:cNvPicPr>
          <p:nvPr/>
        </p:nvPicPr>
        <p:blipFill>
          <a:blip r:embed="rId3"/>
          <a:stretch>
            <a:fillRect/>
          </a:stretch>
        </p:blipFill>
        <p:spPr>
          <a:xfrm>
            <a:off x="4749800" y="2349500"/>
            <a:ext cx="4200508" cy="3535986"/>
          </a:xfrm>
          <a:prstGeom prst="rect">
            <a:avLst/>
          </a:prstGeom>
        </p:spPr>
      </p:pic>
    </p:spTree>
    <p:extLst>
      <p:ext uri="{BB962C8B-B14F-4D97-AF65-F5344CB8AC3E}">
        <p14:creationId xmlns:p14="http://schemas.microsoft.com/office/powerpoint/2010/main" val="2544421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367F63D2-4FD5-4F84-B53A-08006B0CA55F}"/>
              </a:ext>
            </a:extLst>
          </p:cNvPr>
          <p:cNvPicPr>
            <a:picLocks noChangeAspect="1"/>
          </p:cNvPicPr>
          <p:nvPr/>
        </p:nvPicPr>
        <p:blipFill>
          <a:blip r:embed="rId2"/>
          <a:stretch>
            <a:fillRect/>
          </a:stretch>
        </p:blipFill>
        <p:spPr>
          <a:xfrm>
            <a:off x="825500" y="1270000"/>
            <a:ext cx="7382256" cy="5027676"/>
          </a:xfrm>
          <a:prstGeom prst="rect">
            <a:avLst/>
          </a:prstGeom>
        </p:spPr>
      </p:pic>
    </p:spTree>
    <p:extLst>
      <p:ext uri="{BB962C8B-B14F-4D97-AF65-F5344CB8AC3E}">
        <p14:creationId xmlns:p14="http://schemas.microsoft.com/office/powerpoint/2010/main" val="543552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5" name="Image 4">
            <a:extLst>
              <a:ext uri="{FF2B5EF4-FFF2-40B4-BE49-F238E27FC236}">
                <a16:creationId xmlns:a16="http://schemas.microsoft.com/office/drawing/2014/main" id="{6963BD88-1E85-4823-9F96-0DF7993878B9}"/>
              </a:ext>
            </a:extLst>
          </p:cNvPr>
          <p:cNvPicPr>
            <a:picLocks noChangeAspect="1"/>
          </p:cNvPicPr>
          <p:nvPr/>
        </p:nvPicPr>
        <p:blipFill>
          <a:blip r:embed="rId2"/>
          <a:stretch>
            <a:fillRect/>
          </a:stretch>
        </p:blipFill>
        <p:spPr>
          <a:xfrm>
            <a:off x="814511" y="1270000"/>
            <a:ext cx="7401185" cy="5102794"/>
          </a:xfrm>
          <a:prstGeom prst="rect">
            <a:avLst/>
          </a:prstGeom>
        </p:spPr>
      </p:pic>
    </p:spTree>
    <p:extLst>
      <p:ext uri="{BB962C8B-B14F-4D97-AF65-F5344CB8AC3E}">
        <p14:creationId xmlns:p14="http://schemas.microsoft.com/office/powerpoint/2010/main" val="3369415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- 2020-Achat IG PLN</a:t>
            </a:r>
          </a:p>
        </p:txBody>
      </p:sp>
      <p:pic>
        <p:nvPicPr>
          <p:cNvPr id="6" name="Image 5">
            <a:extLst>
              <a:ext uri="{FF2B5EF4-FFF2-40B4-BE49-F238E27FC236}">
                <a16:creationId xmlns:a16="http://schemas.microsoft.com/office/drawing/2014/main" id="{97B4888B-F91C-4EF0-B948-A33BABE772FE}"/>
              </a:ext>
            </a:extLst>
          </p:cNvPr>
          <p:cNvPicPr>
            <a:picLocks noChangeAspect="1"/>
          </p:cNvPicPr>
          <p:nvPr/>
        </p:nvPicPr>
        <p:blipFill>
          <a:blip r:embed="rId2"/>
          <a:stretch>
            <a:fillRect/>
          </a:stretch>
        </p:blipFill>
        <p:spPr>
          <a:xfrm>
            <a:off x="240428" y="2349500"/>
            <a:ext cx="4200508" cy="3542083"/>
          </a:xfrm>
          <a:prstGeom prst="rect">
            <a:avLst/>
          </a:prstGeom>
        </p:spPr>
      </p:pic>
      <p:pic>
        <p:nvPicPr>
          <p:cNvPr id="8" name="Image 7">
            <a:extLst>
              <a:ext uri="{FF2B5EF4-FFF2-40B4-BE49-F238E27FC236}">
                <a16:creationId xmlns:a16="http://schemas.microsoft.com/office/drawing/2014/main" id="{D1314E91-BADA-402A-A32D-1C239CCA212F}"/>
              </a:ext>
            </a:extLst>
          </p:cNvPr>
          <p:cNvPicPr>
            <a:picLocks noChangeAspect="1"/>
          </p:cNvPicPr>
          <p:nvPr/>
        </p:nvPicPr>
        <p:blipFill>
          <a:blip r:embed="rId3"/>
          <a:stretch>
            <a:fillRect/>
          </a:stretch>
        </p:blipFill>
        <p:spPr>
          <a:xfrm>
            <a:off x="4754008" y="2349499"/>
            <a:ext cx="4200508" cy="3542084"/>
          </a:xfrm>
          <a:prstGeom prst="rect">
            <a:avLst/>
          </a:prstGeom>
        </p:spPr>
      </p:pic>
    </p:spTree>
    <p:extLst>
      <p:ext uri="{BB962C8B-B14F-4D97-AF65-F5344CB8AC3E}">
        <p14:creationId xmlns:p14="http://schemas.microsoft.com/office/powerpoint/2010/main" val="1967052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- 2021-Achat IG PLN</a:t>
            </a:r>
          </a:p>
        </p:txBody>
      </p:sp>
      <p:pic>
        <p:nvPicPr>
          <p:cNvPr id="6" name="Image 5">
            <a:extLst>
              <a:ext uri="{FF2B5EF4-FFF2-40B4-BE49-F238E27FC236}">
                <a16:creationId xmlns:a16="http://schemas.microsoft.com/office/drawing/2014/main" id="{A8B55181-673A-4E08-B2FD-895E5F4E3C43}"/>
              </a:ext>
            </a:extLst>
          </p:cNvPr>
          <p:cNvPicPr>
            <a:picLocks noChangeAspect="1"/>
          </p:cNvPicPr>
          <p:nvPr/>
        </p:nvPicPr>
        <p:blipFill>
          <a:blip r:embed="rId2"/>
          <a:stretch>
            <a:fillRect/>
          </a:stretch>
        </p:blipFill>
        <p:spPr>
          <a:xfrm>
            <a:off x="240428" y="2351225"/>
            <a:ext cx="4200508" cy="3542083"/>
          </a:xfrm>
          <a:prstGeom prst="rect">
            <a:avLst/>
          </a:prstGeom>
        </p:spPr>
      </p:pic>
      <p:pic>
        <p:nvPicPr>
          <p:cNvPr id="8" name="Image 7">
            <a:extLst>
              <a:ext uri="{FF2B5EF4-FFF2-40B4-BE49-F238E27FC236}">
                <a16:creationId xmlns:a16="http://schemas.microsoft.com/office/drawing/2014/main" id="{D7D09108-D04B-4CB2-B6EF-9DE67BCE4191}"/>
              </a:ext>
            </a:extLst>
          </p:cNvPr>
          <p:cNvPicPr>
            <a:picLocks noChangeAspect="1"/>
          </p:cNvPicPr>
          <p:nvPr/>
        </p:nvPicPr>
        <p:blipFill>
          <a:blip r:embed="rId3"/>
          <a:stretch>
            <a:fillRect/>
          </a:stretch>
        </p:blipFill>
        <p:spPr>
          <a:xfrm>
            <a:off x="4754008" y="2351225"/>
            <a:ext cx="4200508" cy="3542083"/>
          </a:xfrm>
          <a:prstGeom prst="rect">
            <a:avLst/>
          </a:prstGeom>
        </p:spPr>
      </p:pic>
    </p:spTree>
    <p:extLst>
      <p:ext uri="{BB962C8B-B14F-4D97-AF65-F5344CB8AC3E}">
        <p14:creationId xmlns:p14="http://schemas.microsoft.com/office/powerpoint/2010/main" val="1982884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- 2021-Dette PLN</a:t>
            </a:r>
          </a:p>
        </p:txBody>
      </p:sp>
      <p:pic>
        <p:nvPicPr>
          <p:cNvPr id="6" name="Image 5">
            <a:extLst>
              <a:ext uri="{FF2B5EF4-FFF2-40B4-BE49-F238E27FC236}">
                <a16:creationId xmlns:a16="http://schemas.microsoft.com/office/drawing/2014/main" id="{4871962A-AAE5-4851-B752-AE034A7A60E8}"/>
              </a:ext>
            </a:extLst>
          </p:cNvPr>
          <p:cNvPicPr>
            <a:picLocks noChangeAspect="1"/>
          </p:cNvPicPr>
          <p:nvPr/>
        </p:nvPicPr>
        <p:blipFill>
          <a:blip r:embed="rId2"/>
          <a:stretch>
            <a:fillRect/>
          </a:stretch>
        </p:blipFill>
        <p:spPr>
          <a:xfrm>
            <a:off x="236220" y="2349500"/>
            <a:ext cx="4200508" cy="3542083"/>
          </a:xfrm>
          <a:prstGeom prst="rect">
            <a:avLst/>
          </a:prstGeom>
        </p:spPr>
      </p:pic>
      <p:pic>
        <p:nvPicPr>
          <p:cNvPr id="8" name="Image 7">
            <a:extLst>
              <a:ext uri="{FF2B5EF4-FFF2-40B4-BE49-F238E27FC236}">
                <a16:creationId xmlns:a16="http://schemas.microsoft.com/office/drawing/2014/main" id="{7511AD38-E735-4613-A614-1A0F18C7E86A}"/>
              </a:ext>
            </a:extLst>
          </p:cNvPr>
          <p:cNvPicPr>
            <a:picLocks noChangeAspect="1"/>
          </p:cNvPicPr>
          <p:nvPr/>
        </p:nvPicPr>
        <p:blipFill>
          <a:blip r:embed="rId3"/>
          <a:stretch>
            <a:fillRect/>
          </a:stretch>
        </p:blipFill>
        <p:spPr>
          <a:xfrm>
            <a:off x="4754008" y="2349499"/>
            <a:ext cx="4200508" cy="3542083"/>
          </a:xfrm>
          <a:prstGeom prst="rect">
            <a:avLst/>
          </a:prstGeom>
        </p:spPr>
      </p:pic>
    </p:spTree>
    <p:extLst>
      <p:ext uri="{BB962C8B-B14F-4D97-AF65-F5344CB8AC3E}">
        <p14:creationId xmlns:p14="http://schemas.microsoft.com/office/powerpoint/2010/main" val="1163926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id="{83233CEB-FD12-4B04-905E-EC387082A0BB}"/>
              </a:ext>
            </a:extLst>
          </p:cNvPr>
          <p:cNvPicPr>
            <a:picLocks noChangeAspect="1"/>
          </p:cNvPicPr>
          <p:nvPr/>
        </p:nvPicPr>
        <p:blipFill>
          <a:blip r:embed="rId2"/>
          <a:stretch>
            <a:fillRect/>
          </a:stretch>
        </p:blipFill>
        <p:spPr>
          <a:xfrm>
            <a:off x="825500" y="1270000"/>
            <a:ext cx="7382256" cy="5027676"/>
          </a:xfrm>
          <a:prstGeom prst="rect">
            <a:avLst/>
          </a:prstGeom>
        </p:spPr>
      </p:pic>
    </p:spTree>
    <p:extLst>
      <p:ext uri="{BB962C8B-B14F-4D97-AF65-F5344CB8AC3E}">
        <p14:creationId xmlns:p14="http://schemas.microsoft.com/office/powerpoint/2010/main" val="3155224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7" name="Image 6">
            <a:extLst>
              <a:ext uri="{FF2B5EF4-FFF2-40B4-BE49-F238E27FC236}">
                <a16:creationId xmlns:a16="http://schemas.microsoft.com/office/drawing/2014/main" id="{F0329DAC-D33C-4208-A23A-A2A752FDB5E3}"/>
              </a:ext>
            </a:extLst>
          </p:cNvPr>
          <p:cNvPicPr>
            <a:picLocks noChangeAspect="1"/>
          </p:cNvPicPr>
          <p:nvPr/>
        </p:nvPicPr>
        <p:blipFill>
          <a:blip r:embed="rId2"/>
          <a:stretch>
            <a:fillRect/>
          </a:stretch>
        </p:blipFill>
        <p:spPr>
          <a:xfrm>
            <a:off x="825500" y="1270000"/>
            <a:ext cx="7382896" cy="4980864"/>
          </a:xfrm>
          <a:prstGeom prst="rect">
            <a:avLst/>
          </a:prstGeom>
        </p:spPr>
      </p:pic>
    </p:spTree>
    <p:extLst>
      <p:ext uri="{BB962C8B-B14F-4D97-AF65-F5344CB8AC3E}">
        <p14:creationId xmlns:p14="http://schemas.microsoft.com/office/powerpoint/2010/main" val="2975055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- 2020-Achat IG RUB</a:t>
            </a:r>
          </a:p>
        </p:txBody>
      </p:sp>
      <p:pic>
        <p:nvPicPr>
          <p:cNvPr id="6" name="Image 5">
            <a:extLst>
              <a:ext uri="{FF2B5EF4-FFF2-40B4-BE49-F238E27FC236}">
                <a16:creationId xmlns:a16="http://schemas.microsoft.com/office/drawing/2014/main" id="{6D93B5ED-5E88-4FBC-9333-AFBC6F184BED}"/>
              </a:ext>
            </a:extLst>
          </p:cNvPr>
          <p:cNvPicPr>
            <a:picLocks noChangeAspect="1"/>
          </p:cNvPicPr>
          <p:nvPr/>
        </p:nvPicPr>
        <p:blipFill>
          <a:blip r:embed="rId2"/>
          <a:stretch>
            <a:fillRect/>
          </a:stretch>
        </p:blipFill>
        <p:spPr>
          <a:xfrm>
            <a:off x="240428" y="2349500"/>
            <a:ext cx="4200508" cy="3535986"/>
          </a:xfrm>
          <a:prstGeom prst="rect">
            <a:avLst/>
          </a:prstGeom>
        </p:spPr>
      </p:pic>
      <p:pic>
        <p:nvPicPr>
          <p:cNvPr id="8" name="Image 7">
            <a:extLst>
              <a:ext uri="{FF2B5EF4-FFF2-40B4-BE49-F238E27FC236}">
                <a16:creationId xmlns:a16="http://schemas.microsoft.com/office/drawing/2014/main" id="{2FC0D9D1-835C-46FA-B003-36749862D864}"/>
              </a:ext>
            </a:extLst>
          </p:cNvPr>
          <p:cNvPicPr>
            <a:picLocks noChangeAspect="1"/>
          </p:cNvPicPr>
          <p:nvPr/>
        </p:nvPicPr>
        <p:blipFill>
          <a:blip r:embed="rId3"/>
          <a:stretch>
            <a:fillRect/>
          </a:stretch>
        </p:blipFill>
        <p:spPr>
          <a:xfrm>
            <a:off x="4754008" y="2349500"/>
            <a:ext cx="4200508" cy="3535986"/>
          </a:xfrm>
          <a:prstGeom prst="rect">
            <a:avLst/>
          </a:prstGeom>
        </p:spPr>
      </p:pic>
    </p:spTree>
    <p:extLst>
      <p:ext uri="{BB962C8B-B14F-4D97-AF65-F5344CB8AC3E}">
        <p14:creationId xmlns:p14="http://schemas.microsoft.com/office/powerpoint/2010/main" val="2490829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- 2020-Dividende</a:t>
            </a:r>
          </a:p>
        </p:txBody>
      </p:sp>
      <p:pic>
        <p:nvPicPr>
          <p:cNvPr id="6" name="Image 5">
            <a:extLst>
              <a:ext uri="{FF2B5EF4-FFF2-40B4-BE49-F238E27FC236}">
                <a16:creationId xmlns:a16="http://schemas.microsoft.com/office/drawing/2014/main" id="{B8413AA8-5EFB-496C-80A7-EB6A8FED32FE}"/>
              </a:ext>
            </a:extLst>
          </p:cNvPr>
          <p:cNvPicPr>
            <a:picLocks noChangeAspect="1"/>
          </p:cNvPicPr>
          <p:nvPr/>
        </p:nvPicPr>
        <p:blipFill>
          <a:blip r:embed="rId2"/>
          <a:stretch>
            <a:fillRect/>
          </a:stretch>
        </p:blipFill>
        <p:spPr>
          <a:xfrm>
            <a:off x="240428" y="2349500"/>
            <a:ext cx="4200508" cy="3542083"/>
          </a:xfrm>
          <a:prstGeom prst="rect">
            <a:avLst/>
          </a:prstGeom>
        </p:spPr>
      </p:pic>
      <p:pic>
        <p:nvPicPr>
          <p:cNvPr id="8" name="Image 7">
            <a:extLst>
              <a:ext uri="{FF2B5EF4-FFF2-40B4-BE49-F238E27FC236}">
                <a16:creationId xmlns:a16="http://schemas.microsoft.com/office/drawing/2014/main" id="{C1BAC9B8-95BF-4B0E-96AE-2C0D9D4DF7AC}"/>
              </a:ext>
            </a:extLst>
          </p:cNvPr>
          <p:cNvPicPr>
            <a:picLocks noChangeAspect="1"/>
          </p:cNvPicPr>
          <p:nvPr/>
        </p:nvPicPr>
        <p:blipFill>
          <a:blip r:embed="rId3"/>
          <a:stretch>
            <a:fillRect/>
          </a:stretch>
        </p:blipFill>
        <p:spPr>
          <a:xfrm>
            <a:off x="4749800" y="2349500"/>
            <a:ext cx="4206605" cy="3542083"/>
          </a:xfrm>
          <a:prstGeom prst="rect">
            <a:avLst/>
          </a:prstGeom>
        </p:spPr>
      </p:pic>
    </p:spTree>
    <p:extLst>
      <p:ext uri="{BB962C8B-B14F-4D97-AF65-F5344CB8AC3E}">
        <p14:creationId xmlns:p14="http://schemas.microsoft.com/office/powerpoint/2010/main" val="3026191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- 2020-Royalties</a:t>
            </a:r>
          </a:p>
        </p:txBody>
      </p:sp>
      <p:pic>
        <p:nvPicPr>
          <p:cNvPr id="6" name="Image 5">
            <a:extLst>
              <a:ext uri="{FF2B5EF4-FFF2-40B4-BE49-F238E27FC236}">
                <a16:creationId xmlns:a16="http://schemas.microsoft.com/office/drawing/2014/main" id="{443A6C04-282A-4A84-98FB-FF065AB936E1}"/>
              </a:ext>
            </a:extLst>
          </p:cNvPr>
          <p:cNvPicPr>
            <a:picLocks noChangeAspect="1"/>
          </p:cNvPicPr>
          <p:nvPr/>
        </p:nvPicPr>
        <p:blipFill>
          <a:blip r:embed="rId2"/>
          <a:stretch>
            <a:fillRect/>
          </a:stretch>
        </p:blipFill>
        <p:spPr>
          <a:xfrm>
            <a:off x="236220" y="2349500"/>
            <a:ext cx="4200508" cy="3569208"/>
          </a:xfrm>
          <a:prstGeom prst="rect">
            <a:avLst/>
          </a:prstGeom>
        </p:spPr>
      </p:pic>
      <p:pic>
        <p:nvPicPr>
          <p:cNvPr id="8" name="Image 7">
            <a:extLst>
              <a:ext uri="{FF2B5EF4-FFF2-40B4-BE49-F238E27FC236}">
                <a16:creationId xmlns:a16="http://schemas.microsoft.com/office/drawing/2014/main" id="{C59E6592-2319-4452-A891-5E6421F0D461}"/>
              </a:ext>
            </a:extLst>
          </p:cNvPr>
          <p:cNvPicPr>
            <a:picLocks noChangeAspect="1"/>
          </p:cNvPicPr>
          <p:nvPr/>
        </p:nvPicPr>
        <p:blipFill>
          <a:blip r:embed="rId3"/>
          <a:stretch>
            <a:fillRect/>
          </a:stretch>
        </p:blipFill>
        <p:spPr>
          <a:xfrm>
            <a:off x="4749800" y="2332580"/>
            <a:ext cx="4212701" cy="3603048"/>
          </a:xfrm>
          <a:prstGeom prst="rect">
            <a:avLst/>
          </a:prstGeom>
        </p:spPr>
      </p:pic>
    </p:spTree>
    <p:extLst>
      <p:ext uri="{BB962C8B-B14F-4D97-AF65-F5344CB8AC3E}">
        <p14:creationId xmlns:p14="http://schemas.microsoft.com/office/powerpoint/2010/main" val="1877591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- 2021-Achat IG RUB</a:t>
            </a:r>
          </a:p>
        </p:txBody>
      </p:sp>
      <p:pic>
        <p:nvPicPr>
          <p:cNvPr id="6" name="Image 5">
            <a:extLst>
              <a:ext uri="{FF2B5EF4-FFF2-40B4-BE49-F238E27FC236}">
                <a16:creationId xmlns:a16="http://schemas.microsoft.com/office/drawing/2014/main" id="{951C6DE4-40E6-4E4B-B03D-B97EA6BEE39F}"/>
              </a:ext>
            </a:extLst>
          </p:cNvPr>
          <p:cNvPicPr>
            <a:picLocks noChangeAspect="1"/>
          </p:cNvPicPr>
          <p:nvPr/>
        </p:nvPicPr>
        <p:blipFill>
          <a:blip r:embed="rId2"/>
          <a:stretch>
            <a:fillRect/>
          </a:stretch>
        </p:blipFill>
        <p:spPr>
          <a:xfrm>
            <a:off x="274922" y="2349500"/>
            <a:ext cx="4200508" cy="3570732"/>
          </a:xfrm>
          <a:prstGeom prst="rect">
            <a:avLst/>
          </a:prstGeom>
        </p:spPr>
      </p:pic>
      <p:pic>
        <p:nvPicPr>
          <p:cNvPr id="8" name="Image 7">
            <a:extLst>
              <a:ext uri="{FF2B5EF4-FFF2-40B4-BE49-F238E27FC236}">
                <a16:creationId xmlns:a16="http://schemas.microsoft.com/office/drawing/2014/main" id="{2195E046-B16A-40F5-923D-1E0299C5AF51}"/>
              </a:ext>
            </a:extLst>
          </p:cNvPr>
          <p:cNvPicPr>
            <a:picLocks noChangeAspect="1"/>
          </p:cNvPicPr>
          <p:nvPr/>
        </p:nvPicPr>
        <p:blipFill>
          <a:blip r:embed="rId3"/>
          <a:stretch>
            <a:fillRect/>
          </a:stretch>
        </p:blipFill>
        <p:spPr>
          <a:xfrm>
            <a:off x="4754008" y="2349500"/>
            <a:ext cx="4200508" cy="3570732"/>
          </a:xfrm>
          <a:prstGeom prst="rect">
            <a:avLst/>
          </a:prstGeom>
        </p:spPr>
      </p:pic>
    </p:spTree>
    <p:extLst>
      <p:ext uri="{BB962C8B-B14F-4D97-AF65-F5344CB8AC3E}">
        <p14:creationId xmlns:p14="http://schemas.microsoft.com/office/powerpoint/2010/main" val="726636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- 2022-Achat IG RUB</a:t>
            </a:r>
          </a:p>
        </p:txBody>
      </p:sp>
      <p:pic>
        <p:nvPicPr>
          <p:cNvPr id="6" name="Image 5">
            <a:extLst>
              <a:ext uri="{FF2B5EF4-FFF2-40B4-BE49-F238E27FC236}">
                <a16:creationId xmlns:a16="http://schemas.microsoft.com/office/drawing/2014/main" id="{BF937EBF-C49A-4715-B6BA-61F23CB30C85}"/>
              </a:ext>
            </a:extLst>
          </p:cNvPr>
          <p:cNvPicPr>
            <a:picLocks noChangeAspect="1"/>
          </p:cNvPicPr>
          <p:nvPr/>
        </p:nvPicPr>
        <p:blipFill>
          <a:blip r:embed="rId2"/>
          <a:stretch>
            <a:fillRect/>
          </a:stretch>
        </p:blipFill>
        <p:spPr>
          <a:xfrm>
            <a:off x="236220" y="2349500"/>
            <a:ext cx="4212701" cy="3596952"/>
          </a:xfrm>
          <a:prstGeom prst="rect">
            <a:avLst/>
          </a:prstGeom>
        </p:spPr>
      </p:pic>
      <p:pic>
        <p:nvPicPr>
          <p:cNvPr id="7" name="Image 6">
            <a:extLst>
              <a:ext uri="{FF2B5EF4-FFF2-40B4-BE49-F238E27FC236}">
                <a16:creationId xmlns:a16="http://schemas.microsoft.com/office/drawing/2014/main" id="{F1836972-3687-4639-9ABE-220EAE6C01F6}"/>
              </a:ext>
            </a:extLst>
          </p:cNvPr>
          <p:cNvPicPr>
            <a:picLocks noChangeAspect="1"/>
          </p:cNvPicPr>
          <p:nvPr/>
        </p:nvPicPr>
        <p:blipFill>
          <a:blip r:embed="rId3"/>
          <a:stretch>
            <a:fillRect/>
          </a:stretch>
        </p:blipFill>
        <p:spPr>
          <a:xfrm>
            <a:off x="4741815" y="2349500"/>
            <a:ext cx="4212701" cy="3621338"/>
          </a:xfrm>
          <a:prstGeom prst="rect">
            <a:avLst/>
          </a:prstGeom>
        </p:spPr>
      </p:pic>
    </p:spTree>
    <p:extLst>
      <p:ext uri="{BB962C8B-B14F-4D97-AF65-F5344CB8AC3E}">
        <p14:creationId xmlns:p14="http://schemas.microsoft.com/office/powerpoint/2010/main" val="1295416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EURTR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EURTRY - Historical &amp; Planned</a:t>
            </a:r>
            <a:endParaRPr lang="en-US" dirty="0"/>
          </a:p>
        </p:txBody>
      </p:sp>
      <p:pic>
        <p:nvPicPr>
          <p:cNvPr id="3" name="Image 2">
            <a:extLst>
              <a:ext uri="{FF2B5EF4-FFF2-40B4-BE49-F238E27FC236}">
                <a16:creationId xmlns:a16="http://schemas.microsoft.com/office/drawing/2014/main" id="{917E8DE5-CC79-4BE5-B856-31D4E6870F5D}"/>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3148772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EURTR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Synthesis</a:t>
            </a:r>
          </a:p>
        </p:txBody>
      </p:sp>
      <p:pic>
        <p:nvPicPr>
          <p:cNvPr id="6" name="Image 5">
            <a:extLst>
              <a:ext uri="{FF2B5EF4-FFF2-40B4-BE49-F238E27FC236}">
                <a16:creationId xmlns:a16="http://schemas.microsoft.com/office/drawing/2014/main" id="{A6B63892-B206-4A75-A57C-C9DFEBCD8662}"/>
              </a:ext>
            </a:extLst>
          </p:cNvPr>
          <p:cNvPicPr>
            <a:picLocks noChangeAspect="1"/>
          </p:cNvPicPr>
          <p:nvPr/>
        </p:nvPicPr>
        <p:blipFill>
          <a:blip r:embed="rId2"/>
          <a:stretch>
            <a:fillRect/>
          </a:stretch>
        </p:blipFill>
        <p:spPr>
          <a:xfrm>
            <a:off x="825500" y="1270000"/>
            <a:ext cx="7382896" cy="4993057"/>
          </a:xfrm>
          <a:prstGeom prst="rect">
            <a:avLst/>
          </a:prstGeom>
        </p:spPr>
      </p:pic>
    </p:spTree>
    <p:extLst>
      <p:ext uri="{BB962C8B-B14F-4D97-AF65-F5344CB8AC3E}">
        <p14:creationId xmlns:p14="http://schemas.microsoft.com/office/powerpoint/2010/main" val="1207726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- 2020-Bitume TRY</a:t>
            </a:r>
          </a:p>
        </p:txBody>
      </p:sp>
      <p:pic>
        <p:nvPicPr>
          <p:cNvPr id="6" name="Image 5">
            <a:extLst>
              <a:ext uri="{FF2B5EF4-FFF2-40B4-BE49-F238E27FC236}">
                <a16:creationId xmlns:a16="http://schemas.microsoft.com/office/drawing/2014/main" id="{B98F4A3C-FDDF-4B19-867A-CFB4FE95B415}"/>
              </a:ext>
            </a:extLst>
          </p:cNvPr>
          <p:cNvPicPr>
            <a:picLocks noChangeAspect="1"/>
          </p:cNvPicPr>
          <p:nvPr/>
        </p:nvPicPr>
        <p:blipFill>
          <a:blip r:embed="rId2"/>
          <a:stretch>
            <a:fillRect/>
          </a:stretch>
        </p:blipFill>
        <p:spPr>
          <a:xfrm>
            <a:off x="232227" y="2349500"/>
            <a:ext cx="4212701" cy="3596952"/>
          </a:xfrm>
          <a:prstGeom prst="rect">
            <a:avLst/>
          </a:prstGeom>
        </p:spPr>
      </p:pic>
      <p:pic>
        <p:nvPicPr>
          <p:cNvPr id="8" name="Image 7">
            <a:extLst>
              <a:ext uri="{FF2B5EF4-FFF2-40B4-BE49-F238E27FC236}">
                <a16:creationId xmlns:a16="http://schemas.microsoft.com/office/drawing/2014/main" id="{A65BB6C3-E3D4-4C12-BCC1-82B43222EA39}"/>
              </a:ext>
            </a:extLst>
          </p:cNvPr>
          <p:cNvPicPr>
            <a:picLocks noChangeAspect="1"/>
          </p:cNvPicPr>
          <p:nvPr/>
        </p:nvPicPr>
        <p:blipFill>
          <a:blip r:embed="rId3"/>
          <a:stretch>
            <a:fillRect/>
          </a:stretch>
        </p:blipFill>
        <p:spPr>
          <a:xfrm>
            <a:off x="4749800" y="2349500"/>
            <a:ext cx="4212701" cy="3603048"/>
          </a:xfrm>
          <a:prstGeom prst="rect">
            <a:avLst/>
          </a:prstGeom>
        </p:spPr>
      </p:pic>
    </p:spTree>
    <p:extLst>
      <p:ext uri="{BB962C8B-B14F-4D97-AF65-F5344CB8AC3E}">
        <p14:creationId xmlns:p14="http://schemas.microsoft.com/office/powerpoint/2010/main" val="3807926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- 2021-Bitume TRY</a:t>
            </a:r>
          </a:p>
        </p:txBody>
      </p:sp>
      <p:pic>
        <p:nvPicPr>
          <p:cNvPr id="6" name="Image 5">
            <a:extLst>
              <a:ext uri="{FF2B5EF4-FFF2-40B4-BE49-F238E27FC236}">
                <a16:creationId xmlns:a16="http://schemas.microsoft.com/office/drawing/2014/main" id="{FB1BD2DC-4FB4-41F4-AD1A-486415E75871}"/>
              </a:ext>
            </a:extLst>
          </p:cNvPr>
          <p:cNvPicPr>
            <a:picLocks noChangeAspect="1"/>
          </p:cNvPicPr>
          <p:nvPr/>
        </p:nvPicPr>
        <p:blipFill>
          <a:blip r:embed="rId2"/>
          <a:stretch>
            <a:fillRect/>
          </a:stretch>
        </p:blipFill>
        <p:spPr>
          <a:xfrm>
            <a:off x="236220" y="2349500"/>
            <a:ext cx="4200508" cy="3529890"/>
          </a:xfrm>
          <a:prstGeom prst="rect">
            <a:avLst/>
          </a:prstGeom>
        </p:spPr>
      </p:pic>
      <p:pic>
        <p:nvPicPr>
          <p:cNvPr id="8" name="Image 7">
            <a:extLst>
              <a:ext uri="{FF2B5EF4-FFF2-40B4-BE49-F238E27FC236}">
                <a16:creationId xmlns:a16="http://schemas.microsoft.com/office/drawing/2014/main" id="{67AA78FC-B595-41C2-849D-F3C91B941184}"/>
              </a:ext>
            </a:extLst>
          </p:cNvPr>
          <p:cNvPicPr>
            <a:picLocks noChangeAspect="1"/>
          </p:cNvPicPr>
          <p:nvPr/>
        </p:nvPicPr>
        <p:blipFill>
          <a:blip r:embed="rId3"/>
          <a:stretch>
            <a:fillRect/>
          </a:stretch>
        </p:blipFill>
        <p:spPr>
          <a:xfrm>
            <a:off x="4749800" y="2349500"/>
            <a:ext cx="4206605" cy="3584759"/>
          </a:xfrm>
          <a:prstGeom prst="rect">
            <a:avLst/>
          </a:prstGeom>
        </p:spPr>
      </p:pic>
    </p:spTree>
    <p:extLst>
      <p:ext uri="{BB962C8B-B14F-4D97-AF65-F5344CB8AC3E}">
        <p14:creationId xmlns:p14="http://schemas.microsoft.com/office/powerpoint/2010/main" val="4000084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AD2D446E-7B8C-4705-B2B4-B7DEC0E4B08A}"/>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1724214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C5C301B4-2DB7-424D-9269-0AD527223EAE}"/>
              </a:ext>
            </a:extLst>
          </p:cNvPr>
          <p:cNvPicPr>
            <a:picLocks noChangeAspect="1"/>
          </p:cNvPicPr>
          <p:nvPr/>
        </p:nvPicPr>
        <p:blipFill>
          <a:blip r:embed="rId2"/>
          <a:stretch>
            <a:fillRect/>
          </a:stretch>
        </p:blipFill>
        <p:spPr>
          <a:xfrm>
            <a:off x="825500" y="1270000"/>
            <a:ext cx="7395089" cy="5066215"/>
          </a:xfrm>
          <a:prstGeom prst="rect">
            <a:avLst/>
          </a:prstGeom>
        </p:spPr>
      </p:pic>
    </p:spTree>
    <p:extLst>
      <p:ext uri="{BB962C8B-B14F-4D97-AF65-F5344CB8AC3E}">
        <p14:creationId xmlns:p14="http://schemas.microsoft.com/office/powerpoint/2010/main" val="2904399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 Achat Mal</a:t>
            </a:r>
          </a:p>
        </p:txBody>
      </p:sp>
      <p:pic>
        <p:nvPicPr>
          <p:cNvPr id="6" name="Image 5">
            <a:extLst>
              <a:ext uri="{FF2B5EF4-FFF2-40B4-BE49-F238E27FC236}">
                <a16:creationId xmlns:a16="http://schemas.microsoft.com/office/drawing/2014/main" id="{92ADE4A6-0138-48E1-86C3-D240D4B5EE5D}"/>
              </a:ext>
            </a:extLst>
          </p:cNvPr>
          <p:cNvPicPr>
            <a:picLocks noChangeAspect="1"/>
          </p:cNvPicPr>
          <p:nvPr/>
        </p:nvPicPr>
        <p:blipFill>
          <a:blip r:embed="rId2"/>
          <a:stretch>
            <a:fillRect/>
          </a:stretch>
        </p:blipFill>
        <p:spPr>
          <a:xfrm>
            <a:off x="236220" y="2349500"/>
            <a:ext cx="4200508" cy="3535986"/>
          </a:xfrm>
          <a:prstGeom prst="rect">
            <a:avLst/>
          </a:prstGeom>
        </p:spPr>
      </p:pic>
      <p:pic>
        <p:nvPicPr>
          <p:cNvPr id="8" name="Image 7">
            <a:extLst>
              <a:ext uri="{FF2B5EF4-FFF2-40B4-BE49-F238E27FC236}">
                <a16:creationId xmlns:a16="http://schemas.microsoft.com/office/drawing/2014/main" id="{482519F6-91DC-4BF4-9486-1598ECDE8AD0}"/>
              </a:ext>
            </a:extLst>
          </p:cNvPr>
          <p:cNvPicPr>
            <a:picLocks noChangeAspect="1"/>
          </p:cNvPicPr>
          <p:nvPr/>
        </p:nvPicPr>
        <p:blipFill>
          <a:blip r:embed="rId3"/>
          <a:stretch>
            <a:fillRect/>
          </a:stretch>
        </p:blipFill>
        <p:spPr>
          <a:xfrm>
            <a:off x="4754008" y="2349500"/>
            <a:ext cx="4200508" cy="3535986"/>
          </a:xfrm>
          <a:prstGeom prst="rect">
            <a:avLst/>
          </a:prstGeom>
        </p:spPr>
      </p:pic>
    </p:spTree>
    <p:extLst>
      <p:ext uri="{BB962C8B-B14F-4D97-AF65-F5344CB8AC3E}">
        <p14:creationId xmlns:p14="http://schemas.microsoft.com/office/powerpoint/2010/main" val="11851972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- 2020-Royalties USD</a:t>
            </a:r>
          </a:p>
        </p:txBody>
      </p:sp>
      <p:pic>
        <p:nvPicPr>
          <p:cNvPr id="6" name="Image 5">
            <a:extLst>
              <a:ext uri="{FF2B5EF4-FFF2-40B4-BE49-F238E27FC236}">
                <a16:creationId xmlns:a16="http://schemas.microsoft.com/office/drawing/2014/main" id="{D4867493-8186-4279-815A-013DC07042C2}"/>
              </a:ext>
            </a:extLst>
          </p:cNvPr>
          <p:cNvPicPr>
            <a:picLocks noChangeAspect="1"/>
          </p:cNvPicPr>
          <p:nvPr/>
        </p:nvPicPr>
        <p:blipFill>
          <a:blip r:embed="rId2"/>
          <a:stretch>
            <a:fillRect/>
          </a:stretch>
        </p:blipFill>
        <p:spPr>
          <a:xfrm>
            <a:off x="240428" y="2349500"/>
            <a:ext cx="4200508" cy="3542083"/>
          </a:xfrm>
          <a:prstGeom prst="rect">
            <a:avLst/>
          </a:prstGeom>
        </p:spPr>
      </p:pic>
      <p:pic>
        <p:nvPicPr>
          <p:cNvPr id="8" name="Image 7">
            <a:extLst>
              <a:ext uri="{FF2B5EF4-FFF2-40B4-BE49-F238E27FC236}">
                <a16:creationId xmlns:a16="http://schemas.microsoft.com/office/drawing/2014/main" id="{36C774A6-D032-4C27-8FD9-D80CC88ABBF3}"/>
              </a:ext>
            </a:extLst>
          </p:cNvPr>
          <p:cNvPicPr>
            <a:picLocks noChangeAspect="1"/>
          </p:cNvPicPr>
          <p:nvPr/>
        </p:nvPicPr>
        <p:blipFill>
          <a:blip r:embed="rId3"/>
          <a:stretch>
            <a:fillRect/>
          </a:stretch>
        </p:blipFill>
        <p:spPr>
          <a:xfrm>
            <a:off x="4737846" y="2352548"/>
            <a:ext cx="4200508" cy="3535986"/>
          </a:xfrm>
          <a:prstGeom prst="rect">
            <a:avLst/>
          </a:prstGeom>
        </p:spPr>
      </p:pic>
    </p:spTree>
    <p:extLst>
      <p:ext uri="{BB962C8B-B14F-4D97-AF65-F5344CB8AC3E}">
        <p14:creationId xmlns:p14="http://schemas.microsoft.com/office/powerpoint/2010/main" val="36667987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- 2020-Vente IG USD</a:t>
            </a:r>
          </a:p>
        </p:txBody>
      </p:sp>
      <p:pic>
        <p:nvPicPr>
          <p:cNvPr id="8" name="Image 7">
            <a:extLst>
              <a:ext uri="{FF2B5EF4-FFF2-40B4-BE49-F238E27FC236}">
                <a16:creationId xmlns:a16="http://schemas.microsoft.com/office/drawing/2014/main" id="{E04F9DC6-A8AF-42DB-959B-5BA435212004}"/>
              </a:ext>
            </a:extLst>
          </p:cNvPr>
          <p:cNvPicPr>
            <a:picLocks noChangeAspect="1"/>
          </p:cNvPicPr>
          <p:nvPr/>
        </p:nvPicPr>
        <p:blipFill>
          <a:blip r:embed="rId2"/>
          <a:stretch>
            <a:fillRect/>
          </a:stretch>
        </p:blipFill>
        <p:spPr>
          <a:xfrm>
            <a:off x="4754008" y="2349500"/>
            <a:ext cx="4200508" cy="3535986"/>
          </a:xfrm>
          <a:prstGeom prst="rect">
            <a:avLst/>
          </a:prstGeom>
        </p:spPr>
      </p:pic>
      <p:pic>
        <p:nvPicPr>
          <p:cNvPr id="9" name="Image 8">
            <a:extLst>
              <a:ext uri="{FF2B5EF4-FFF2-40B4-BE49-F238E27FC236}">
                <a16:creationId xmlns:a16="http://schemas.microsoft.com/office/drawing/2014/main" id="{82789355-314B-45BD-A4FC-3CF4E024835A}"/>
              </a:ext>
            </a:extLst>
          </p:cNvPr>
          <p:cNvPicPr>
            <a:picLocks noChangeAspect="1"/>
          </p:cNvPicPr>
          <p:nvPr/>
        </p:nvPicPr>
        <p:blipFill>
          <a:blip r:embed="rId3"/>
          <a:stretch>
            <a:fillRect/>
          </a:stretch>
        </p:blipFill>
        <p:spPr>
          <a:xfrm>
            <a:off x="240428" y="2349500"/>
            <a:ext cx="4200508" cy="3535986"/>
          </a:xfrm>
          <a:prstGeom prst="rect">
            <a:avLst/>
          </a:prstGeom>
        </p:spPr>
      </p:pic>
    </p:spTree>
    <p:extLst>
      <p:ext uri="{BB962C8B-B14F-4D97-AF65-F5344CB8AC3E}">
        <p14:creationId xmlns:p14="http://schemas.microsoft.com/office/powerpoint/2010/main" val="3227211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- 2021-Achat Mal</a:t>
            </a:r>
          </a:p>
        </p:txBody>
      </p:sp>
      <p:pic>
        <p:nvPicPr>
          <p:cNvPr id="6" name="Image 5">
            <a:extLst>
              <a:ext uri="{FF2B5EF4-FFF2-40B4-BE49-F238E27FC236}">
                <a16:creationId xmlns:a16="http://schemas.microsoft.com/office/drawing/2014/main" id="{979B6B63-2227-439A-A422-ED8A94D6FEAF}"/>
              </a:ext>
            </a:extLst>
          </p:cNvPr>
          <p:cNvPicPr>
            <a:picLocks noChangeAspect="1"/>
          </p:cNvPicPr>
          <p:nvPr/>
        </p:nvPicPr>
        <p:blipFill>
          <a:blip r:embed="rId2"/>
          <a:stretch>
            <a:fillRect/>
          </a:stretch>
        </p:blipFill>
        <p:spPr>
          <a:xfrm>
            <a:off x="252385" y="2349500"/>
            <a:ext cx="4212701" cy="3621338"/>
          </a:xfrm>
          <a:prstGeom prst="rect">
            <a:avLst/>
          </a:prstGeom>
        </p:spPr>
      </p:pic>
      <p:pic>
        <p:nvPicPr>
          <p:cNvPr id="8" name="Image 7">
            <a:extLst>
              <a:ext uri="{FF2B5EF4-FFF2-40B4-BE49-F238E27FC236}">
                <a16:creationId xmlns:a16="http://schemas.microsoft.com/office/drawing/2014/main" id="{123524A3-42DA-4B0C-9D5C-FE56C5E54524}"/>
              </a:ext>
            </a:extLst>
          </p:cNvPr>
          <p:cNvPicPr>
            <a:picLocks noChangeAspect="1"/>
          </p:cNvPicPr>
          <p:nvPr/>
        </p:nvPicPr>
        <p:blipFill>
          <a:blip r:embed="rId3"/>
          <a:stretch>
            <a:fillRect/>
          </a:stretch>
        </p:blipFill>
        <p:spPr>
          <a:xfrm>
            <a:off x="4749800" y="2349500"/>
            <a:ext cx="4212701" cy="3621338"/>
          </a:xfrm>
          <a:prstGeom prst="rect">
            <a:avLst/>
          </a:prstGeom>
        </p:spPr>
      </p:pic>
    </p:spTree>
    <p:extLst>
      <p:ext uri="{BB962C8B-B14F-4D97-AF65-F5344CB8AC3E}">
        <p14:creationId xmlns:p14="http://schemas.microsoft.com/office/powerpoint/2010/main" val="42871615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- 2021-Vente IG USD</a:t>
            </a:r>
          </a:p>
        </p:txBody>
      </p:sp>
      <p:pic>
        <p:nvPicPr>
          <p:cNvPr id="6" name="Image 5">
            <a:extLst>
              <a:ext uri="{FF2B5EF4-FFF2-40B4-BE49-F238E27FC236}">
                <a16:creationId xmlns:a16="http://schemas.microsoft.com/office/drawing/2014/main" id="{CAD15C88-3256-4BCB-8DD5-E5AAC16F2C30}"/>
              </a:ext>
            </a:extLst>
          </p:cNvPr>
          <p:cNvPicPr>
            <a:picLocks noChangeAspect="1"/>
          </p:cNvPicPr>
          <p:nvPr/>
        </p:nvPicPr>
        <p:blipFill>
          <a:blip r:embed="rId2"/>
          <a:stretch>
            <a:fillRect/>
          </a:stretch>
        </p:blipFill>
        <p:spPr>
          <a:xfrm>
            <a:off x="236220" y="2349500"/>
            <a:ext cx="4212701" cy="3596952"/>
          </a:xfrm>
          <a:prstGeom prst="rect">
            <a:avLst/>
          </a:prstGeom>
        </p:spPr>
      </p:pic>
      <p:pic>
        <p:nvPicPr>
          <p:cNvPr id="8" name="Image 7">
            <a:extLst>
              <a:ext uri="{FF2B5EF4-FFF2-40B4-BE49-F238E27FC236}">
                <a16:creationId xmlns:a16="http://schemas.microsoft.com/office/drawing/2014/main" id="{81FEB3F1-1987-46A8-A9D1-2EBD98261A5F}"/>
              </a:ext>
            </a:extLst>
          </p:cNvPr>
          <p:cNvPicPr>
            <a:picLocks noChangeAspect="1"/>
          </p:cNvPicPr>
          <p:nvPr/>
        </p:nvPicPr>
        <p:blipFill>
          <a:blip r:embed="rId3"/>
          <a:stretch>
            <a:fillRect/>
          </a:stretch>
        </p:blipFill>
        <p:spPr>
          <a:xfrm>
            <a:off x="4749800" y="2349500"/>
            <a:ext cx="4212701" cy="3596952"/>
          </a:xfrm>
          <a:prstGeom prst="rect">
            <a:avLst/>
          </a:prstGeom>
        </p:spPr>
      </p:pic>
    </p:spTree>
    <p:extLst>
      <p:ext uri="{BB962C8B-B14F-4D97-AF65-F5344CB8AC3E}">
        <p14:creationId xmlns:p14="http://schemas.microsoft.com/office/powerpoint/2010/main" val="18727971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USDIDR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USDIDR - Synthesis</a:t>
            </a:r>
          </a:p>
        </p:txBody>
      </p:sp>
      <p:pic>
        <p:nvPicPr>
          <p:cNvPr id="5" name="Image 4">
            <a:extLst>
              <a:ext uri="{FF2B5EF4-FFF2-40B4-BE49-F238E27FC236}">
                <a16:creationId xmlns:a16="http://schemas.microsoft.com/office/drawing/2014/main" id="{A5A4590B-F93C-484A-A383-A941F899C2C9}"/>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32674875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USDIDR - 2021-Vente IG IDR</a:t>
            </a:r>
          </a:p>
        </p:txBody>
      </p:sp>
      <p:pic>
        <p:nvPicPr>
          <p:cNvPr id="6" name="Image 5">
            <a:extLst>
              <a:ext uri="{FF2B5EF4-FFF2-40B4-BE49-F238E27FC236}">
                <a16:creationId xmlns:a16="http://schemas.microsoft.com/office/drawing/2014/main" id="{B2B064D3-1721-4C51-B7F1-755AF2791723}"/>
              </a:ext>
            </a:extLst>
          </p:cNvPr>
          <p:cNvPicPr>
            <a:picLocks noChangeAspect="1"/>
          </p:cNvPicPr>
          <p:nvPr/>
        </p:nvPicPr>
        <p:blipFill>
          <a:blip r:embed="rId2"/>
          <a:stretch>
            <a:fillRect/>
          </a:stretch>
        </p:blipFill>
        <p:spPr>
          <a:xfrm>
            <a:off x="236220" y="2356966"/>
            <a:ext cx="4200508" cy="3563266"/>
          </a:xfrm>
          <a:prstGeom prst="rect">
            <a:avLst/>
          </a:prstGeom>
        </p:spPr>
      </p:pic>
      <p:pic>
        <p:nvPicPr>
          <p:cNvPr id="8" name="Image 7">
            <a:extLst>
              <a:ext uri="{FF2B5EF4-FFF2-40B4-BE49-F238E27FC236}">
                <a16:creationId xmlns:a16="http://schemas.microsoft.com/office/drawing/2014/main" id="{DC31283E-445C-43BD-B46A-D0FFFBE8B5E0}"/>
              </a:ext>
            </a:extLst>
          </p:cNvPr>
          <p:cNvPicPr>
            <a:picLocks noChangeAspect="1"/>
          </p:cNvPicPr>
          <p:nvPr/>
        </p:nvPicPr>
        <p:blipFill>
          <a:blip r:embed="rId3"/>
          <a:stretch>
            <a:fillRect/>
          </a:stretch>
        </p:blipFill>
        <p:spPr>
          <a:xfrm>
            <a:off x="4760936" y="2356966"/>
            <a:ext cx="4200508" cy="3570732"/>
          </a:xfrm>
          <a:prstGeom prst="rect">
            <a:avLst/>
          </a:prstGeom>
        </p:spPr>
      </p:pic>
    </p:spTree>
    <p:extLst>
      <p:ext uri="{BB962C8B-B14F-4D97-AF65-F5344CB8AC3E}">
        <p14:creationId xmlns:p14="http://schemas.microsoft.com/office/powerpoint/2010/main" val="2218275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410FEBCB-205E-401C-90B5-1220650A20CA}"/>
              </a:ext>
            </a:extLst>
          </p:cNvPr>
          <p:cNvPicPr>
            <a:picLocks noChangeAspect="1"/>
          </p:cNvPicPr>
          <p:nvPr/>
        </p:nvPicPr>
        <p:blipFill>
          <a:blip r:embed="rId2"/>
          <a:stretch>
            <a:fillRect/>
          </a:stretch>
        </p:blipFill>
        <p:spPr>
          <a:xfrm>
            <a:off x="33337" y="1295607"/>
            <a:ext cx="9077325" cy="4781550"/>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9200F1E9-0DC0-4440-B980-030AA5EECEC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F5515F97-B87E-49C0-8C4F-066330FA9923}"/>
              </a:ext>
            </a:extLst>
          </p:cNvPr>
          <p:cNvPicPr>
            <a:picLocks noChangeAspect="1"/>
          </p:cNvPicPr>
          <p:nvPr/>
        </p:nvPicPr>
        <p:blipFill>
          <a:blip r:embed="rId2"/>
          <a:stretch>
            <a:fillRect/>
          </a:stretch>
        </p:blipFill>
        <p:spPr>
          <a:xfrm>
            <a:off x="42862" y="1419225"/>
            <a:ext cx="9058275" cy="4019550"/>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N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EURCNY - Historical &amp; Planned</a:t>
            </a:r>
            <a:endParaRPr lang="en-US" dirty="0"/>
          </a:p>
        </p:txBody>
      </p:sp>
      <p:pic>
        <p:nvPicPr>
          <p:cNvPr id="3" name="Image 2">
            <a:extLst>
              <a:ext uri="{FF2B5EF4-FFF2-40B4-BE49-F238E27FC236}">
                <a16:creationId xmlns:a16="http://schemas.microsoft.com/office/drawing/2014/main" id="{D57F0975-E0B6-4848-8E05-FF49D21D4F31}"/>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1218624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N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Synthesis</a:t>
            </a:r>
          </a:p>
        </p:txBody>
      </p:sp>
      <p:pic>
        <p:nvPicPr>
          <p:cNvPr id="5" name="Image 4">
            <a:extLst>
              <a:ext uri="{FF2B5EF4-FFF2-40B4-BE49-F238E27FC236}">
                <a16:creationId xmlns:a16="http://schemas.microsoft.com/office/drawing/2014/main" id="{C9C47386-6135-4713-B9FA-8A81B8BD4FF2}"/>
              </a:ext>
            </a:extLst>
          </p:cNvPr>
          <p:cNvPicPr>
            <a:picLocks noChangeAspect="1"/>
          </p:cNvPicPr>
          <p:nvPr/>
        </p:nvPicPr>
        <p:blipFill>
          <a:blip r:embed="rId2"/>
          <a:stretch>
            <a:fillRect/>
          </a:stretch>
        </p:blipFill>
        <p:spPr>
          <a:xfrm>
            <a:off x="825500" y="1281975"/>
            <a:ext cx="7382896" cy="5005250"/>
          </a:xfrm>
          <a:prstGeom prst="rect">
            <a:avLst/>
          </a:prstGeom>
        </p:spPr>
      </p:pic>
    </p:spTree>
    <p:extLst>
      <p:ext uri="{BB962C8B-B14F-4D97-AF65-F5344CB8AC3E}">
        <p14:creationId xmlns:p14="http://schemas.microsoft.com/office/powerpoint/2010/main" val="626466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- 2020-Vente IG CNY</a:t>
            </a:r>
          </a:p>
        </p:txBody>
      </p:sp>
      <p:pic>
        <p:nvPicPr>
          <p:cNvPr id="6" name="Image 5">
            <a:extLst>
              <a:ext uri="{FF2B5EF4-FFF2-40B4-BE49-F238E27FC236}">
                <a16:creationId xmlns:a16="http://schemas.microsoft.com/office/drawing/2014/main" id="{DB14565B-457B-4CEF-A3EB-3D9FD86C9B3C}"/>
              </a:ext>
            </a:extLst>
          </p:cNvPr>
          <p:cNvPicPr>
            <a:picLocks noChangeAspect="1"/>
          </p:cNvPicPr>
          <p:nvPr/>
        </p:nvPicPr>
        <p:blipFill>
          <a:blip r:embed="rId2"/>
          <a:stretch>
            <a:fillRect/>
          </a:stretch>
        </p:blipFill>
        <p:spPr>
          <a:xfrm>
            <a:off x="236220" y="2349500"/>
            <a:ext cx="4212701" cy="3621338"/>
          </a:xfrm>
          <a:prstGeom prst="rect">
            <a:avLst/>
          </a:prstGeom>
        </p:spPr>
      </p:pic>
      <p:pic>
        <p:nvPicPr>
          <p:cNvPr id="7" name="Image 6">
            <a:extLst>
              <a:ext uri="{FF2B5EF4-FFF2-40B4-BE49-F238E27FC236}">
                <a16:creationId xmlns:a16="http://schemas.microsoft.com/office/drawing/2014/main" id="{E6B0DF9F-D86C-407F-BE2A-E4B17E10538A}"/>
              </a:ext>
            </a:extLst>
          </p:cNvPr>
          <p:cNvPicPr>
            <a:picLocks noChangeAspect="1"/>
          </p:cNvPicPr>
          <p:nvPr/>
        </p:nvPicPr>
        <p:blipFill>
          <a:blip r:embed="rId3"/>
          <a:stretch>
            <a:fillRect/>
          </a:stretch>
        </p:blipFill>
        <p:spPr>
          <a:xfrm>
            <a:off x="4765965" y="2349500"/>
            <a:ext cx="4212701" cy="3621338"/>
          </a:xfrm>
          <a:prstGeom prst="rect">
            <a:avLst/>
          </a:prstGeom>
        </p:spPr>
      </p:pic>
    </p:spTree>
    <p:extLst>
      <p:ext uri="{BB962C8B-B14F-4D97-AF65-F5344CB8AC3E}">
        <p14:creationId xmlns:p14="http://schemas.microsoft.com/office/powerpoint/2010/main" val="4255820565"/>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5791</TotalTime>
  <Words>757</Words>
  <Application>Microsoft Office PowerPoint</Application>
  <PresentationFormat>Affichage à l'écran (4:3)</PresentationFormat>
  <Paragraphs>92</Paragraphs>
  <Slides>41</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41</vt:i4>
      </vt:variant>
    </vt:vector>
  </HeadingPairs>
  <TitlesOfParts>
    <vt:vector size="48"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EURCNY - Historical &amp; Planned</vt:lpstr>
      <vt:lpstr>EURCNY - Synthesis</vt:lpstr>
      <vt:lpstr>EURCNY - 2020-Vente IG CNY</vt:lpstr>
      <vt:lpstr>EURCNY - 2021-Vente IG CNY</vt:lpstr>
      <vt:lpstr>EURGBP - Historical &amp; Planned</vt:lpstr>
      <vt:lpstr>EURGBP - Synthesis</vt:lpstr>
      <vt:lpstr>EURGBP - 2020-Vente IG UK</vt:lpstr>
      <vt:lpstr>EURGBP - 2021-Vente IG UK</vt:lpstr>
      <vt:lpstr>EURPLN - Historical &amp; Planned</vt:lpstr>
      <vt:lpstr>EURPLN - Synthesis</vt:lpstr>
      <vt:lpstr>EURPLN - 2020-Achat IG PLN</vt:lpstr>
      <vt:lpstr>EURPLN - 2021-Achat IG PLN</vt:lpstr>
      <vt:lpstr>EURPLN - 2021-Dette PLN</vt:lpstr>
      <vt:lpstr>EURRUB - Historical &amp; Planned</vt:lpstr>
      <vt:lpstr>EURRUB - Synthesis</vt:lpstr>
      <vt:lpstr>EURRUB - 2020-Achat IG RUB</vt:lpstr>
      <vt:lpstr>EURRUB - 2020-Dividende</vt:lpstr>
      <vt:lpstr>EURRUB - 2020-Royalties</vt:lpstr>
      <vt:lpstr>EURRUB - 2021-Achat IG RUB</vt:lpstr>
      <vt:lpstr>EURRUB - 2022-Achat IG RUB</vt:lpstr>
      <vt:lpstr>EURTRY - Historical &amp; Planned</vt:lpstr>
      <vt:lpstr>EURTRY - Synthesis</vt:lpstr>
      <vt:lpstr>EURTRY - 2020-Bitume TRY</vt:lpstr>
      <vt:lpstr>EURTRY - 2021-Bitume TRY</vt:lpstr>
      <vt:lpstr>EURUSD - Historical &amp; Planned</vt:lpstr>
      <vt:lpstr>EURUSD - Synthesis</vt:lpstr>
      <vt:lpstr>EURUSD - 2020- Achat Mal</vt:lpstr>
      <vt:lpstr>EURUSD - 2020-Royalties USD</vt:lpstr>
      <vt:lpstr>EURUSD - 2020-Vente IG USD</vt:lpstr>
      <vt:lpstr>EURUSD - 2021-Achat Mal</vt:lpstr>
      <vt:lpstr>EURUSD - 2021-Vente IG USD</vt:lpstr>
      <vt:lpstr>USDIDR - Synthesis</vt:lpstr>
      <vt:lpstr>USDIDR - 2021-Vente IG IDR</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Anatole Maurel</cp:lastModifiedBy>
  <cp:revision>712</cp:revision>
  <cp:lastPrinted>2012-02-01T10:00:25Z</cp:lastPrinted>
  <dcterms:created xsi:type="dcterms:W3CDTF">2010-04-23T15:09:35Z</dcterms:created>
  <dcterms:modified xsi:type="dcterms:W3CDTF">2021-05-12T08:09:04Z</dcterms:modified>
</cp:coreProperties>
</file>