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466" r:id="rId3"/>
    <p:sldId id="493" r:id="rId4"/>
    <p:sldId id="497" r:id="rId5"/>
    <p:sldId id="520" r:id="rId6"/>
    <p:sldId id="514" r:id="rId7"/>
    <p:sldId id="515" r:id="rId8"/>
    <p:sldId id="516" r:id="rId9"/>
    <p:sldId id="517" r:id="rId10"/>
    <p:sldId id="459" r:id="rId11"/>
    <p:sldId id="522" r:id="rId12"/>
    <p:sldId id="518" r:id="rId13"/>
    <p:sldId id="512" r:id="rId14"/>
    <p:sldId id="521" r:id="rId15"/>
    <p:sldId id="513" r:id="rId16"/>
    <p:sldId id="519" r:id="rId17"/>
    <p:sldId id="409" r:id="rId18"/>
    <p:sldId id="410" r:id="rId1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CE12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BD1107-5B5E-4E60-B33C-531D7C5819B6}"/>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en-US"/>
          </a:p>
        </p:txBody>
      </p:sp>
      <p:sp>
        <p:nvSpPr>
          <p:cNvPr id="3" name="Sous-titre 2">
            <a:extLst>
              <a:ext uri="{FF2B5EF4-FFF2-40B4-BE49-F238E27FC236}">
                <a16:creationId xmlns:a16="http://schemas.microsoft.com/office/drawing/2014/main" id="{6CCEAA34-3D35-46BE-A785-18CDB0F74B0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a:p>
        </p:txBody>
      </p:sp>
      <p:sp>
        <p:nvSpPr>
          <p:cNvPr id="4" name="Espace réservé de la date 3">
            <a:extLst>
              <a:ext uri="{FF2B5EF4-FFF2-40B4-BE49-F238E27FC236}">
                <a16:creationId xmlns:a16="http://schemas.microsoft.com/office/drawing/2014/main" id="{22B078F4-6E64-44E0-8F18-3B83C0844CBE}"/>
              </a:ext>
            </a:extLst>
          </p:cNvPr>
          <p:cNvSpPr>
            <a:spLocks noGrp="1"/>
          </p:cNvSpPr>
          <p:nvPr>
            <p:ph type="dt" sz="half" idx="10"/>
          </p:nvPr>
        </p:nvSpPr>
        <p:spPr/>
        <p:txBody>
          <a:bodyPr/>
          <a:lstStyle/>
          <a:p>
            <a:fld id="{652D7165-8E65-4EBE-8B48-1CB6462F558D}" type="datetimeFigureOut">
              <a:rPr lang="en-US" smtClean="0"/>
              <a:t>11/2/2018</a:t>
            </a:fld>
            <a:endParaRPr lang="en-US"/>
          </a:p>
        </p:txBody>
      </p:sp>
      <p:sp>
        <p:nvSpPr>
          <p:cNvPr id="5" name="Espace réservé du pied de page 4">
            <a:extLst>
              <a:ext uri="{FF2B5EF4-FFF2-40B4-BE49-F238E27FC236}">
                <a16:creationId xmlns:a16="http://schemas.microsoft.com/office/drawing/2014/main" id="{A389CF6B-E159-4EF7-B989-8EEF559D52A5}"/>
              </a:ext>
            </a:extLst>
          </p:cNvPr>
          <p:cNvSpPr>
            <a:spLocks noGrp="1"/>
          </p:cNvSpPr>
          <p:nvPr>
            <p:ph type="ftr" sz="quarter" idx="11"/>
          </p:nvPr>
        </p:nvSpPr>
        <p:spPr/>
        <p:txBody>
          <a:bodyPr/>
          <a:lstStyle/>
          <a:p>
            <a:endParaRPr lang="en-US"/>
          </a:p>
        </p:txBody>
      </p:sp>
      <p:sp>
        <p:nvSpPr>
          <p:cNvPr id="6" name="Espace réservé du numéro de diapositive 5">
            <a:extLst>
              <a:ext uri="{FF2B5EF4-FFF2-40B4-BE49-F238E27FC236}">
                <a16:creationId xmlns:a16="http://schemas.microsoft.com/office/drawing/2014/main" id="{C7CFEEC4-5861-4F66-8D93-F2C37F735650}"/>
              </a:ext>
            </a:extLst>
          </p:cNvPr>
          <p:cNvSpPr>
            <a:spLocks noGrp="1"/>
          </p:cNvSpPr>
          <p:nvPr>
            <p:ph type="sldNum" sz="quarter" idx="12"/>
          </p:nvPr>
        </p:nvSpPr>
        <p:spPr/>
        <p:txBody>
          <a:bodyPr/>
          <a:lstStyle/>
          <a:p>
            <a:fld id="{4F5FE358-1B12-48CC-9331-E867A4F628F1}" type="slidenum">
              <a:rPr lang="en-US" smtClean="0"/>
              <a:t>‹N°›</a:t>
            </a:fld>
            <a:endParaRPr lang="en-US"/>
          </a:p>
        </p:txBody>
      </p:sp>
    </p:spTree>
    <p:extLst>
      <p:ext uri="{BB962C8B-B14F-4D97-AF65-F5344CB8AC3E}">
        <p14:creationId xmlns:p14="http://schemas.microsoft.com/office/powerpoint/2010/main" val="8845397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42A06CC-804D-4577-91D7-A1D649211533}"/>
              </a:ext>
            </a:extLst>
          </p:cNvPr>
          <p:cNvSpPr>
            <a:spLocks noGrp="1"/>
          </p:cNvSpPr>
          <p:nvPr>
            <p:ph type="title"/>
          </p:nvPr>
        </p:nvSpPr>
        <p:spPr/>
        <p:txBody>
          <a:bodyPr/>
          <a:lstStyle/>
          <a:p>
            <a:r>
              <a:rPr lang="fr-FR"/>
              <a:t>Modifiez le style du titre</a:t>
            </a:r>
            <a:endParaRPr lang="en-US"/>
          </a:p>
        </p:txBody>
      </p:sp>
      <p:sp>
        <p:nvSpPr>
          <p:cNvPr id="3" name="Espace réservé du texte vertical 2">
            <a:extLst>
              <a:ext uri="{FF2B5EF4-FFF2-40B4-BE49-F238E27FC236}">
                <a16:creationId xmlns:a16="http://schemas.microsoft.com/office/drawing/2014/main" id="{6620E34D-2943-4482-A2A3-1DC87E2E2DBA}"/>
              </a:ext>
            </a:extLst>
          </p:cNvPr>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3">
            <a:extLst>
              <a:ext uri="{FF2B5EF4-FFF2-40B4-BE49-F238E27FC236}">
                <a16:creationId xmlns:a16="http://schemas.microsoft.com/office/drawing/2014/main" id="{E52A2477-5E23-4860-87E6-96C91C59CABC}"/>
              </a:ext>
            </a:extLst>
          </p:cNvPr>
          <p:cNvSpPr>
            <a:spLocks noGrp="1"/>
          </p:cNvSpPr>
          <p:nvPr>
            <p:ph type="dt" sz="half" idx="10"/>
          </p:nvPr>
        </p:nvSpPr>
        <p:spPr/>
        <p:txBody>
          <a:bodyPr/>
          <a:lstStyle/>
          <a:p>
            <a:fld id="{652D7165-8E65-4EBE-8B48-1CB6462F558D}" type="datetimeFigureOut">
              <a:rPr lang="en-US" smtClean="0"/>
              <a:t>11/2/2018</a:t>
            </a:fld>
            <a:endParaRPr lang="en-US"/>
          </a:p>
        </p:txBody>
      </p:sp>
      <p:sp>
        <p:nvSpPr>
          <p:cNvPr id="5" name="Espace réservé du pied de page 4">
            <a:extLst>
              <a:ext uri="{FF2B5EF4-FFF2-40B4-BE49-F238E27FC236}">
                <a16:creationId xmlns:a16="http://schemas.microsoft.com/office/drawing/2014/main" id="{DE2A5CB0-DEF5-4607-8438-28DDA660E9AA}"/>
              </a:ext>
            </a:extLst>
          </p:cNvPr>
          <p:cNvSpPr>
            <a:spLocks noGrp="1"/>
          </p:cNvSpPr>
          <p:nvPr>
            <p:ph type="ftr" sz="quarter" idx="11"/>
          </p:nvPr>
        </p:nvSpPr>
        <p:spPr/>
        <p:txBody>
          <a:bodyPr/>
          <a:lstStyle/>
          <a:p>
            <a:endParaRPr lang="en-US"/>
          </a:p>
        </p:txBody>
      </p:sp>
      <p:sp>
        <p:nvSpPr>
          <p:cNvPr id="6" name="Espace réservé du numéro de diapositive 5">
            <a:extLst>
              <a:ext uri="{FF2B5EF4-FFF2-40B4-BE49-F238E27FC236}">
                <a16:creationId xmlns:a16="http://schemas.microsoft.com/office/drawing/2014/main" id="{2C454497-A6CC-49A3-9D78-91E067F994E4}"/>
              </a:ext>
            </a:extLst>
          </p:cNvPr>
          <p:cNvSpPr>
            <a:spLocks noGrp="1"/>
          </p:cNvSpPr>
          <p:nvPr>
            <p:ph type="sldNum" sz="quarter" idx="12"/>
          </p:nvPr>
        </p:nvSpPr>
        <p:spPr/>
        <p:txBody>
          <a:bodyPr/>
          <a:lstStyle/>
          <a:p>
            <a:fld id="{4F5FE358-1B12-48CC-9331-E867A4F628F1}" type="slidenum">
              <a:rPr lang="en-US" smtClean="0"/>
              <a:t>‹N°›</a:t>
            </a:fld>
            <a:endParaRPr lang="en-US"/>
          </a:p>
        </p:txBody>
      </p:sp>
    </p:spTree>
    <p:extLst>
      <p:ext uri="{BB962C8B-B14F-4D97-AF65-F5344CB8AC3E}">
        <p14:creationId xmlns:p14="http://schemas.microsoft.com/office/powerpoint/2010/main" val="2208571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5AB20D11-0D34-422B-B6FA-1C331D94BB0D}"/>
              </a:ext>
            </a:extLst>
          </p:cNvPr>
          <p:cNvSpPr>
            <a:spLocks noGrp="1"/>
          </p:cNvSpPr>
          <p:nvPr>
            <p:ph type="title" orient="vert"/>
          </p:nvPr>
        </p:nvSpPr>
        <p:spPr>
          <a:xfrm>
            <a:off x="8724900" y="365125"/>
            <a:ext cx="2628900" cy="5811838"/>
          </a:xfrm>
        </p:spPr>
        <p:txBody>
          <a:bodyPr vert="eaVert"/>
          <a:lstStyle/>
          <a:p>
            <a:r>
              <a:rPr lang="fr-FR"/>
              <a:t>Modifiez le style du titre</a:t>
            </a:r>
            <a:endParaRPr lang="en-US"/>
          </a:p>
        </p:txBody>
      </p:sp>
      <p:sp>
        <p:nvSpPr>
          <p:cNvPr id="3" name="Espace réservé du texte vertical 2">
            <a:extLst>
              <a:ext uri="{FF2B5EF4-FFF2-40B4-BE49-F238E27FC236}">
                <a16:creationId xmlns:a16="http://schemas.microsoft.com/office/drawing/2014/main" id="{5EAC98DA-39D0-4A0E-94CD-6514439AF7A4}"/>
              </a:ext>
            </a:extLst>
          </p:cNvPr>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3">
            <a:extLst>
              <a:ext uri="{FF2B5EF4-FFF2-40B4-BE49-F238E27FC236}">
                <a16:creationId xmlns:a16="http://schemas.microsoft.com/office/drawing/2014/main" id="{2737B375-06D6-479C-BCBB-D5962568CA90}"/>
              </a:ext>
            </a:extLst>
          </p:cNvPr>
          <p:cNvSpPr>
            <a:spLocks noGrp="1"/>
          </p:cNvSpPr>
          <p:nvPr>
            <p:ph type="dt" sz="half" idx="10"/>
          </p:nvPr>
        </p:nvSpPr>
        <p:spPr/>
        <p:txBody>
          <a:bodyPr/>
          <a:lstStyle/>
          <a:p>
            <a:fld id="{652D7165-8E65-4EBE-8B48-1CB6462F558D}" type="datetimeFigureOut">
              <a:rPr lang="en-US" smtClean="0"/>
              <a:t>11/2/2018</a:t>
            </a:fld>
            <a:endParaRPr lang="en-US"/>
          </a:p>
        </p:txBody>
      </p:sp>
      <p:sp>
        <p:nvSpPr>
          <p:cNvPr id="5" name="Espace réservé du pied de page 4">
            <a:extLst>
              <a:ext uri="{FF2B5EF4-FFF2-40B4-BE49-F238E27FC236}">
                <a16:creationId xmlns:a16="http://schemas.microsoft.com/office/drawing/2014/main" id="{BA127649-FAD9-4F5C-82DE-195B773AF4B7}"/>
              </a:ext>
            </a:extLst>
          </p:cNvPr>
          <p:cNvSpPr>
            <a:spLocks noGrp="1"/>
          </p:cNvSpPr>
          <p:nvPr>
            <p:ph type="ftr" sz="quarter" idx="11"/>
          </p:nvPr>
        </p:nvSpPr>
        <p:spPr/>
        <p:txBody>
          <a:bodyPr/>
          <a:lstStyle/>
          <a:p>
            <a:endParaRPr lang="en-US"/>
          </a:p>
        </p:txBody>
      </p:sp>
      <p:sp>
        <p:nvSpPr>
          <p:cNvPr id="6" name="Espace réservé du numéro de diapositive 5">
            <a:extLst>
              <a:ext uri="{FF2B5EF4-FFF2-40B4-BE49-F238E27FC236}">
                <a16:creationId xmlns:a16="http://schemas.microsoft.com/office/drawing/2014/main" id="{FFACD6C1-6A50-4450-92BF-86F17D626B7B}"/>
              </a:ext>
            </a:extLst>
          </p:cNvPr>
          <p:cNvSpPr>
            <a:spLocks noGrp="1"/>
          </p:cNvSpPr>
          <p:nvPr>
            <p:ph type="sldNum" sz="quarter" idx="12"/>
          </p:nvPr>
        </p:nvSpPr>
        <p:spPr/>
        <p:txBody>
          <a:bodyPr/>
          <a:lstStyle/>
          <a:p>
            <a:fld id="{4F5FE358-1B12-48CC-9331-E867A4F628F1}" type="slidenum">
              <a:rPr lang="en-US" smtClean="0"/>
              <a:t>‹N°›</a:t>
            </a:fld>
            <a:endParaRPr lang="en-US"/>
          </a:p>
        </p:txBody>
      </p:sp>
    </p:spTree>
    <p:extLst>
      <p:ext uri="{BB962C8B-B14F-4D97-AF65-F5344CB8AC3E}">
        <p14:creationId xmlns:p14="http://schemas.microsoft.com/office/powerpoint/2010/main" val="24172362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258051" y="508001"/>
            <a:ext cx="4578349"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669898" y="4092089"/>
            <a:ext cx="8990583"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11/2/2018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5689600" y="6356351"/>
            <a:ext cx="8128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spTree>
    <p:extLst>
      <p:ext uri="{BB962C8B-B14F-4D97-AF65-F5344CB8AC3E}">
        <p14:creationId xmlns:p14="http://schemas.microsoft.com/office/powerpoint/2010/main" val="17791722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87867" y="269875"/>
            <a:ext cx="185420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321734" y="1011239"/>
            <a:ext cx="11544300"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9158817" y="6394451"/>
            <a:ext cx="28448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996749" y="113289"/>
            <a:ext cx="6597651"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63127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21733" y="498476"/>
            <a:ext cx="185420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321734" y="1012825"/>
            <a:ext cx="11544300"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9311217" y="6518276"/>
            <a:ext cx="28448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1" y="-184666"/>
            <a:ext cx="184731" cy="369332"/>
          </a:xfrm>
          <a:prstGeom prst="rect">
            <a:avLst/>
          </a:prstGeom>
          <a:noFill/>
          <a:ln w="9525">
            <a:noFill/>
            <a:miter lim="800000"/>
            <a:headEnd/>
            <a:tailEnd/>
          </a:ln>
        </p:spPr>
        <p:txBody>
          <a:bodyPr wrap="none" anchor="ctr">
            <a:spAutoFit/>
          </a:bodyPr>
          <a:lstStyle/>
          <a:p>
            <a:pPr>
              <a:defRPr/>
            </a:pPr>
            <a:endParaRPr lang="fr-FR" sz="1800">
              <a:solidFill>
                <a:prstClr val="black"/>
              </a:solidFill>
            </a:endParaRPr>
          </a:p>
        </p:txBody>
      </p:sp>
      <p:sp>
        <p:nvSpPr>
          <p:cNvPr id="3" name="Content Placeholder 2"/>
          <p:cNvSpPr>
            <a:spLocks noGrp="1"/>
          </p:cNvSpPr>
          <p:nvPr>
            <p:ph idx="1"/>
          </p:nvPr>
        </p:nvSpPr>
        <p:spPr>
          <a:xfrm>
            <a:off x="609600" y="1456661"/>
            <a:ext cx="10557869"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11/2/2018</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35778050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21733" y="498476"/>
            <a:ext cx="185420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321734" y="1012825"/>
            <a:ext cx="11544300"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9311217" y="6518276"/>
            <a:ext cx="28448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1" y="-184666"/>
            <a:ext cx="184731" cy="369332"/>
          </a:xfrm>
          <a:prstGeom prst="rect">
            <a:avLst/>
          </a:prstGeom>
          <a:noFill/>
          <a:ln w="9525">
            <a:noFill/>
            <a:miter lim="800000"/>
            <a:headEnd/>
            <a:tailEnd/>
          </a:ln>
        </p:spPr>
        <p:txBody>
          <a:bodyPr wrap="none" anchor="ctr">
            <a:spAutoFit/>
          </a:bodyPr>
          <a:lstStyle/>
          <a:p>
            <a:pPr>
              <a:defRPr/>
            </a:pPr>
            <a:endParaRPr lang="fr-FR" sz="1800">
              <a:solidFill>
                <a:prstClr val="black"/>
              </a:solidFill>
            </a:endParaRPr>
          </a:p>
        </p:txBody>
      </p:sp>
      <p:sp>
        <p:nvSpPr>
          <p:cNvPr id="3" name="Content Placeholder 2"/>
          <p:cNvSpPr>
            <a:spLocks noGrp="1"/>
          </p:cNvSpPr>
          <p:nvPr>
            <p:ph idx="1"/>
          </p:nvPr>
        </p:nvSpPr>
        <p:spPr>
          <a:xfrm>
            <a:off x="609600" y="1456661"/>
            <a:ext cx="10557869"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11/2/2018</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6357290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6784EE5-9C44-4949-BC61-D267C51ADEB8}"/>
              </a:ext>
            </a:extLst>
          </p:cNvPr>
          <p:cNvSpPr>
            <a:spLocks noGrp="1"/>
          </p:cNvSpPr>
          <p:nvPr>
            <p:ph type="title"/>
          </p:nvPr>
        </p:nvSpPr>
        <p:spPr/>
        <p:txBody>
          <a:bodyPr/>
          <a:lstStyle/>
          <a:p>
            <a:r>
              <a:rPr lang="fr-FR"/>
              <a:t>Modifiez le style du titre</a:t>
            </a:r>
            <a:endParaRPr lang="en-US"/>
          </a:p>
        </p:txBody>
      </p:sp>
      <p:sp>
        <p:nvSpPr>
          <p:cNvPr id="3" name="Espace réservé du contenu 2">
            <a:extLst>
              <a:ext uri="{FF2B5EF4-FFF2-40B4-BE49-F238E27FC236}">
                <a16:creationId xmlns:a16="http://schemas.microsoft.com/office/drawing/2014/main" id="{EB0FEB59-2A35-492B-80FF-8858E64B8635}"/>
              </a:ext>
            </a:extLst>
          </p:cNvPr>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3">
            <a:extLst>
              <a:ext uri="{FF2B5EF4-FFF2-40B4-BE49-F238E27FC236}">
                <a16:creationId xmlns:a16="http://schemas.microsoft.com/office/drawing/2014/main" id="{89011EC8-3559-40B2-B94E-51C464BF54F2}"/>
              </a:ext>
            </a:extLst>
          </p:cNvPr>
          <p:cNvSpPr>
            <a:spLocks noGrp="1"/>
          </p:cNvSpPr>
          <p:nvPr>
            <p:ph type="dt" sz="half" idx="10"/>
          </p:nvPr>
        </p:nvSpPr>
        <p:spPr/>
        <p:txBody>
          <a:bodyPr/>
          <a:lstStyle/>
          <a:p>
            <a:fld id="{652D7165-8E65-4EBE-8B48-1CB6462F558D}" type="datetimeFigureOut">
              <a:rPr lang="en-US" smtClean="0"/>
              <a:t>11/2/2018</a:t>
            </a:fld>
            <a:endParaRPr lang="en-US"/>
          </a:p>
        </p:txBody>
      </p:sp>
      <p:sp>
        <p:nvSpPr>
          <p:cNvPr id="5" name="Espace réservé du pied de page 4">
            <a:extLst>
              <a:ext uri="{FF2B5EF4-FFF2-40B4-BE49-F238E27FC236}">
                <a16:creationId xmlns:a16="http://schemas.microsoft.com/office/drawing/2014/main" id="{E51A43D6-F9DC-4B6F-A5AF-6FBCE257B468}"/>
              </a:ext>
            </a:extLst>
          </p:cNvPr>
          <p:cNvSpPr>
            <a:spLocks noGrp="1"/>
          </p:cNvSpPr>
          <p:nvPr>
            <p:ph type="ftr" sz="quarter" idx="11"/>
          </p:nvPr>
        </p:nvSpPr>
        <p:spPr/>
        <p:txBody>
          <a:bodyPr/>
          <a:lstStyle/>
          <a:p>
            <a:endParaRPr lang="en-US"/>
          </a:p>
        </p:txBody>
      </p:sp>
      <p:sp>
        <p:nvSpPr>
          <p:cNvPr id="6" name="Espace réservé du numéro de diapositive 5">
            <a:extLst>
              <a:ext uri="{FF2B5EF4-FFF2-40B4-BE49-F238E27FC236}">
                <a16:creationId xmlns:a16="http://schemas.microsoft.com/office/drawing/2014/main" id="{2F2BDDD9-705E-427E-AB24-688944E75A89}"/>
              </a:ext>
            </a:extLst>
          </p:cNvPr>
          <p:cNvSpPr>
            <a:spLocks noGrp="1"/>
          </p:cNvSpPr>
          <p:nvPr>
            <p:ph type="sldNum" sz="quarter" idx="12"/>
          </p:nvPr>
        </p:nvSpPr>
        <p:spPr/>
        <p:txBody>
          <a:bodyPr/>
          <a:lstStyle/>
          <a:p>
            <a:fld id="{4F5FE358-1B12-48CC-9331-E867A4F628F1}" type="slidenum">
              <a:rPr lang="en-US" smtClean="0"/>
              <a:t>‹N°›</a:t>
            </a:fld>
            <a:endParaRPr lang="en-US"/>
          </a:p>
        </p:txBody>
      </p:sp>
    </p:spTree>
    <p:extLst>
      <p:ext uri="{BB962C8B-B14F-4D97-AF65-F5344CB8AC3E}">
        <p14:creationId xmlns:p14="http://schemas.microsoft.com/office/powerpoint/2010/main" val="14729216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F50F3A3-6224-45D7-BE3D-F9203E727E0A}"/>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en-US"/>
          </a:p>
        </p:txBody>
      </p:sp>
      <p:sp>
        <p:nvSpPr>
          <p:cNvPr id="3" name="Espace réservé du texte 2">
            <a:extLst>
              <a:ext uri="{FF2B5EF4-FFF2-40B4-BE49-F238E27FC236}">
                <a16:creationId xmlns:a16="http://schemas.microsoft.com/office/drawing/2014/main" id="{B84F7A6F-839C-4BD7-AEA3-AA1EC5CF505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a:extLst>
              <a:ext uri="{FF2B5EF4-FFF2-40B4-BE49-F238E27FC236}">
                <a16:creationId xmlns:a16="http://schemas.microsoft.com/office/drawing/2014/main" id="{61448D73-DE5E-49CE-B4B8-27F021F925AA}"/>
              </a:ext>
            </a:extLst>
          </p:cNvPr>
          <p:cNvSpPr>
            <a:spLocks noGrp="1"/>
          </p:cNvSpPr>
          <p:nvPr>
            <p:ph type="dt" sz="half" idx="10"/>
          </p:nvPr>
        </p:nvSpPr>
        <p:spPr/>
        <p:txBody>
          <a:bodyPr/>
          <a:lstStyle/>
          <a:p>
            <a:fld id="{652D7165-8E65-4EBE-8B48-1CB6462F558D}" type="datetimeFigureOut">
              <a:rPr lang="en-US" smtClean="0"/>
              <a:t>11/2/2018</a:t>
            </a:fld>
            <a:endParaRPr lang="en-US"/>
          </a:p>
        </p:txBody>
      </p:sp>
      <p:sp>
        <p:nvSpPr>
          <p:cNvPr id="5" name="Espace réservé du pied de page 4">
            <a:extLst>
              <a:ext uri="{FF2B5EF4-FFF2-40B4-BE49-F238E27FC236}">
                <a16:creationId xmlns:a16="http://schemas.microsoft.com/office/drawing/2014/main" id="{01F0D115-DEF4-44B8-83F6-6FA5F5C6C1DB}"/>
              </a:ext>
            </a:extLst>
          </p:cNvPr>
          <p:cNvSpPr>
            <a:spLocks noGrp="1"/>
          </p:cNvSpPr>
          <p:nvPr>
            <p:ph type="ftr" sz="quarter" idx="11"/>
          </p:nvPr>
        </p:nvSpPr>
        <p:spPr/>
        <p:txBody>
          <a:bodyPr/>
          <a:lstStyle/>
          <a:p>
            <a:endParaRPr lang="en-US"/>
          </a:p>
        </p:txBody>
      </p:sp>
      <p:sp>
        <p:nvSpPr>
          <p:cNvPr id="6" name="Espace réservé du numéro de diapositive 5">
            <a:extLst>
              <a:ext uri="{FF2B5EF4-FFF2-40B4-BE49-F238E27FC236}">
                <a16:creationId xmlns:a16="http://schemas.microsoft.com/office/drawing/2014/main" id="{FA9C2608-83B2-4724-8D90-2919D59C4B0E}"/>
              </a:ext>
            </a:extLst>
          </p:cNvPr>
          <p:cNvSpPr>
            <a:spLocks noGrp="1"/>
          </p:cNvSpPr>
          <p:nvPr>
            <p:ph type="sldNum" sz="quarter" idx="12"/>
          </p:nvPr>
        </p:nvSpPr>
        <p:spPr/>
        <p:txBody>
          <a:bodyPr/>
          <a:lstStyle/>
          <a:p>
            <a:fld id="{4F5FE358-1B12-48CC-9331-E867A4F628F1}" type="slidenum">
              <a:rPr lang="en-US" smtClean="0"/>
              <a:t>‹N°›</a:t>
            </a:fld>
            <a:endParaRPr lang="en-US"/>
          </a:p>
        </p:txBody>
      </p:sp>
    </p:spTree>
    <p:extLst>
      <p:ext uri="{BB962C8B-B14F-4D97-AF65-F5344CB8AC3E}">
        <p14:creationId xmlns:p14="http://schemas.microsoft.com/office/powerpoint/2010/main" val="1441578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67629B-CD16-4496-929B-26615B701F58}"/>
              </a:ext>
            </a:extLst>
          </p:cNvPr>
          <p:cNvSpPr>
            <a:spLocks noGrp="1"/>
          </p:cNvSpPr>
          <p:nvPr>
            <p:ph type="title"/>
          </p:nvPr>
        </p:nvSpPr>
        <p:spPr/>
        <p:txBody>
          <a:bodyPr/>
          <a:lstStyle/>
          <a:p>
            <a:r>
              <a:rPr lang="fr-FR"/>
              <a:t>Modifiez le style du titre</a:t>
            </a:r>
            <a:endParaRPr lang="en-US"/>
          </a:p>
        </p:txBody>
      </p:sp>
      <p:sp>
        <p:nvSpPr>
          <p:cNvPr id="3" name="Espace réservé du contenu 2">
            <a:extLst>
              <a:ext uri="{FF2B5EF4-FFF2-40B4-BE49-F238E27FC236}">
                <a16:creationId xmlns:a16="http://schemas.microsoft.com/office/drawing/2014/main" id="{DDFE1681-F311-4440-8B28-0B6162DFFCA8}"/>
              </a:ext>
            </a:extLst>
          </p:cNvPr>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u contenu 3">
            <a:extLst>
              <a:ext uri="{FF2B5EF4-FFF2-40B4-BE49-F238E27FC236}">
                <a16:creationId xmlns:a16="http://schemas.microsoft.com/office/drawing/2014/main" id="{25B235A2-C881-4532-A9C9-09E7BAB262C6}"/>
              </a:ext>
            </a:extLst>
          </p:cNvPr>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Espace réservé de la date 4">
            <a:extLst>
              <a:ext uri="{FF2B5EF4-FFF2-40B4-BE49-F238E27FC236}">
                <a16:creationId xmlns:a16="http://schemas.microsoft.com/office/drawing/2014/main" id="{2C41C5A2-F73B-4831-BA65-D9087AEA2E1D}"/>
              </a:ext>
            </a:extLst>
          </p:cNvPr>
          <p:cNvSpPr>
            <a:spLocks noGrp="1"/>
          </p:cNvSpPr>
          <p:nvPr>
            <p:ph type="dt" sz="half" idx="10"/>
          </p:nvPr>
        </p:nvSpPr>
        <p:spPr/>
        <p:txBody>
          <a:bodyPr/>
          <a:lstStyle/>
          <a:p>
            <a:fld id="{652D7165-8E65-4EBE-8B48-1CB6462F558D}" type="datetimeFigureOut">
              <a:rPr lang="en-US" smtClean="0"/>
              <a:t>11/2/2018</a:t>
            </a:fld>
            <a:endParaRPr lang="en-US"/>
          </a:p>
        </p:txBody>
      </p:sp>
      <p:sp>
        <p:nvSpPr>
          <p:cNvPr id="6" name="Espace réservé du pied de page 5">
            <a:extLst>
              <a:ext uri="{FF2B5EF4-FFF2-40B4-BE49-F238E27FC236}">
                <a16:creationId xmlns:a16="http://schemas.microsoft.com/office/drawing/2014/main" id="{87590327-90DC-4A81-ABD3-A8466FC78114}"/>
              </a:ext>
            </a:extLst>
          </p:cNvPr>
          <p:cNvSpPr>
            <a:spLocks noGrp="1"/>
          </p:cNvSpPr>
          <p:nvPr>
            <p:ph type="ftr" sz="quarter" idx="11"/>
          </p:nvPr>
        </p:nvSpPr>
        <p:spPr/>
        <p:txBody>
          <a:bodyPr/>
          <a:lstStyle/>
          <a:p>
            <a:endParaRPr lang="en-US"/>
          </a:p>
        </p:txBody>
      </p:sp>
      <p:sp>
        <p:nvSpPr>
          <p:cNvPr id="7" name="Espace réservé du numéro de diapositive 6">
            <a:extLst>
              <a:ext uri="{FF2B5EF4-FFF2-40B4-BE49-F238E27FC236}">
                <a16:creationId xmlns:a16="http://schemas.microsoft.com/office/drawing/2014/main" id="{8FD196A3-1513-472B-A8D6-37BD1E460424}"/>
              </a:ext>
            </a:extLst>
          </p:cNvPr>
          <p:cNvSpPr>
            <a:spLocks noGrp="1"/>
          </p:cNvSpPr>
          <p:nvPr>
            <p:ph type="sldNum" sz="quarter" idx="12"/>
          </p:nvPr>
        </p:nvSpPr>
        <p:spPr/>
        <p:txBody>
          <a:bodyPr/>
          <a:lstStyle/>
          <a:p>
            <a:fld id="{4F5FE358-1B12-48CC-9331-E867A4F628F1}" type="slidenum">
              <a:rPr lang="en-US" smtClean="0"/>
              <a:t>‹N°›</a:t>
            </a:fld>
            <a:endParaRPr lang="en-US"/>
          </a:p>
        </p:txBody>
      </p:sp>
    </p:spTree>
    <p:extLst>
      <p:ext uri="{BB962C8B-B14F-4D97-AF65-F5344CB8AC3E}">
        <p14:creationId xmlns:p14="http://schemas.microsoft.com/office/powerpoint/2010/main" val="8215823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F2FEF1-0F90-4101-B933-52819671EC0C}"/>
              </a:ext>
            </a:extLst>
          </p:cNvPr>
          <p:cNvSpPr>
            <a:spLocks noGrp="1"/>
          </p:cNvSpPr>
          <p:nvPr>
            <p:ph type="title"/>
          </p:nvPr>
        </p:nvSpPr>
        <p:spPr>
          <a:xfrm>
            <a:off x="839788" y="365125"/>
            <a:ext cx="10515600" cy="1325563"/>
          </a:xfrm>
        </p:spPr>
        <p:txBody>
          <a:bodyPr/>
          <a:lstStyle/>
          <a:p>
            <a:r>
              <a:rPr lang="fr-FR"/>
              <a:t>Modifiez le style du titre</a:t>
            </a:r>
            <a:endParaRPr lang="en-US"/>
          </a:p>
        </p:txBody>
      </p:sp>
      <p:sp>
        <p:nvSpPr>
          <p:cNvPr id="3" name="Espace réservé du texte 2">
            <a:extLst>
              <a:ext uri="{FF2B5EF4-FFF2-40B4-BE49-F238E27FC236}">
                <a16:creationId xmlns:a16="http://schemas.microsoft.com/office/drawing/2014/main" id="{D2F67BFF-2906-41D2-AB35-2BDE011BC87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a:extLst>
              <a:ext uri="{FF2B5EF4-FFF2-40B4-BE49-F238E27FC236}">
                <a16:creationId xmlns:a16="http://schemas.microsoft.com/office/drawing/2014/main" id="{29D0278E-40FD-4C76-9C89-DC7E4C1A2DD8}"/>
              </a:ext>
            </a:extLst>
          </p:cNvPr>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Espace réservé du texte 4">
            <a:extLst>
              <a:ext uri="{FF2B5EF4-FFF2-40B4-BE49-F238E27FC236}">
                <a16:creationId xmlns:a16="http://schemas.microsoft.com/office/drawing/2014/main" id="{2D860153-F9B6-4135-9BC2-E238F398C80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a:extLst>
              <a:ext uri="{FF2B5EF4-FFF2-40B4-BE49-F238E27FC236}">
                <a16:creationId xmlns:a16="http://schemas.microsoft.com/office/drawing/2014/main" id="{608A6310-6D29-4014-AF6F-50F15B5DAC74}"/>
              </a:ext>
            </a:extLst>
          </p:cNvPr>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Espace réservé de la date 6">
            <a:extLst>
              <a:ext uri="{FF2B5EF4-FFF2-40B4-BE49-F238E27FC236}">
                <a16:creationId xmlns:a16="http://schemas.microsoft.com/office/drawing/2014/main" id="{B0F2AC10-76AA-4CDC-8AAC-35E74B516EBF}"/>
              </a:ext>
            </a:extLst>
          </p:cNvPr>
          <p:cNvSpPr>
            <a:spLocks noGrp="1"/>
          </p:cNvSpPr>
          <p:nvPr>
            <p:ph type="dt" sz="half" idx="10"/>
          </p:nvPr>
        </p:nvSpPr>
        <p:spPr/>
        <p:txBody>
          <a:bodyPr/>
          <a:lstStyle/>
          <a:p>
            <a:fld id="{652D7165-8E65-4EBE-8B48-1CB6462F558D}" type="datetimeFigureOut">
              <a:rPr lang="en-US" smtClean="0"/>
              <a:t>11/2/2018</a:t>
            </a:fld>
            <a:endParaRPr lang="en-US"/>
          </a:p>
        </p:txBody>
      </p:sp>
      <p:sp>
        <p:nvSpPr>
          <p:cNvPr id="8" name="Espace réservé du pied de page 7">
            <a:extLst>
              <a:ext uri="{FF2B5EF4-FFF2-40B4-BE49-F238E27FC236}">
                <a16:creationId xmlns:a16="http://schemas.microsoft.com/office/drawing/2014/main" id="{C0528144-810F-4317-A682-A8E11984DEA9}"/>
              </a:ext>
            </a:extLst>
          </p:cNvPr>
          <p:cNvSpPr>
            <a:spLocks noGrp="1"/>
          </p:cNvSpPr>
          <p:nvPr>
            <p:ph type="ftr" sz="quarter" idx="11"/>
          </p:nvPr>
        </p:nvSpPr>
        <p:spPr/>
        <p:txBody>
          <a:bodyPr/>
          <a:lstStyle/>
          <a:p>
            <a:endParaRPr lang="en-US"/>
          </a:p>
        </p:txBody>
      </p:sp>
      <p:sp>
        <p:nvSpPr>
          <p:cNvPr id="9" name="Espace réservé du numéro de diapositive 8">
            <a:extLst>
              <a:ext uri="{FF2B5EF4-FFF2-40B4-BE49-F238E27FC236}">
                <a16:creationId xmlns:a16="http://schemas.microsoft.com/office/drawing/2014/main" id="{9D422B0A-508B-4C9B-AA98-0A94182AD67F}"/>
              </a:ext>
            </a:extLst>
          </p:cNvPr>
          <p:cNvSpPr>
            <a:spLocks noGrp="1"/>
          </p:cNvSpPr>
          <p:nvPr>
            <p:ph type="sldNum" sz="quarter" idx="12"/>
          </p:nvPr>
        </p:nvSpPr>
        <p:spPr/>
        <p:txBody>
          <a:bodyPr/>
          <a:lstStyle/>
          <a:p>
            <a:fld id="{4F5FE358-1B12-48CC-9331-E867A4F628F1}" type="slidenum">
              <a:rPr lang="en-US" smtClean="0"/>
              <a:t>‹N°›</a:t>
            </a:fld>
            <a:endParaRPr lang="en-US"/>
          </a:p>
        </p:txBody>
      </p:sp>
    </p:spTree>
    <p:extLst>
      <p:ext uri="{BB962C8B-B14F-4D97-AF65-F5344CB8AC3E}">
        <p14:creationId xmlns:p14="http://schemas.microsoft.com/office/powerpoint/2010/main" val="23957121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7C5588E-7E16-48FD-858D-F7A010FCDA20}"/>
              </a:ext>
            </a:extLst>
          </p:cNvPr>
          <p:cNvSpPr>
            <a:spLocks noGrp="1"/>
          </p:cNvSpPr>
          <p:nvPr>
            <p:ph type="title"/>
          </p:nvPr>
        </p:nvSpPr>
        <p:spPr/>
        <p:txBody>
          <a:bodyPr/>
          <a:lstStyle/>
          <a:p>
            <a:r>
              <a:rPr lang="fr-FR"/>
              <a:t>Modifiez le style du titre</a:t>
            </a:r>
            <a:endParaRPr lang="en-US"/>
          </a:p>
        </p:txBody>
      </p:sp>
      <p:sp>
        <p:nvSpPr>
          <p:cNvPr id="3" name="Espace réservé de la date 2">
            <a:extLst>
              <a:ext uri="{FF2B5EF4-FFF2-40B4-BE49-F238E27FC236}">
                <a16:creationId xmlns:a16="http://schemas.microsoft.com/office/drawing/2014/main" id="{BAA7AE2A-421E-48BB-9280-FB54F3863A15}"/>
              </a:ext>
            </a:extLst>
          </p:cNvPr>
          <p:cNvSpPr>
            <a:spLocks noGrp="1"/>
          </p:cNvSpPr>
          <p:nvPr>
            <p:ph type="dt" sz="half" idx="10"/>
          </p:nvPr>
        </p:nvSpPr>
        <p:spPr/>
        <p:txBody>
          <a:bodyPr/>
          <a:lstStyle/>
          <a:p>
            <a:fld id="{652D7165-8E65-4EBE-8B48-1CB6462F558D}" type="datetimeFigureOut">
              <a:rPr lang="en-US" smtClean="0"/>
              <a:t>11/2/2018</a:t>
            </a:fld>
            <a:endParaRPr lang="en-US"/>
          </a:p>
        </p:txBody>
      </p:sp>
      <p:sp>
        <p:nvSpPr>
          <p:cNvPr id="4" name="Espace réservé du pied de page 3">
            <a:extLst>
              <a:ext uri="{FF2B5EF4-FFF2-40B4-BE49-F238E27FC236}">
                <a16:creationId xmlns:a16="http://schemas.microsoft.com/office/drawing/2014/main" id="{04B8FF72-BAD5-4598-995A-E9E698072B80}"/>
              </a:ext>
            </a:extLst>
          </p:cNvPr>
          <p:cNvSpPr>
            <a:spLocks noGrp="1"/>
          </p:cNvSpPr>
          <p:nvPr>
            <p:ph type="ftr" sz="quarter" idx="11"/>
          </p:nvPr>
        </p:nvSpPr>
        <p:spPr/>
        <p:txBody>
          <a:bodyPr/>
          <a:lstStyle/>
          <a:p>
            <a:endParaRPr lang="en-US"/>
          </a:p>
        </p:txBody>
      </p:sp>
      <p:sp>
        <p:nvSpPr>
          <p:cNvPr id="5" name="Espace réservé du numéro de diapositive 4">
            <a:extLst>
              <a:ext uri="{FF2B5EF4-FFF2-40B4-BE49-F238E27FC236}">
                <a16:creationId xmlns:a16="http://schemas.microsoft.com/office/drawing/2014/main" id="{71E3F408-18B6-478A-9374-7EB1004B32CB}"/>
              </a:ext>
            </a:extLst>
          </p:cNvPr>
          <p:cNvSpPr>
            <a:spLocks noGrp="1"/>
          </p:cNvSpPr>
          <p:nvPr>
            <p:ph type="sldNum" sz="quarter" idx="12"/>
          </p:nvPr>
        </p:nvSpPr>
        <p:spPr/>
        <p:txBody>
          <a:bodyPr/>
          <a:lstStyle/>
          <a:p>
            <a:fld id="{4F5FE358-1B12-48CC-9331-E867A4F628F1}" type="slidenum">
              <a:rPr lang="en-US" smtClean="0"/>
              <a:t>‹N°›</a:t>
            </a:fld>
            <a:endParaRPr lang="en-US"/>
          </a:p>
        </p:txBody>
      </p:sp>
    </p:spTree>
    <p:extLst>
      <p:ext uri="{BB962C8B-B14F-4D97-AF65-F5344CB8AC3E}">
        <p14:creationId xmlns:p14="http://schemas.microsoft.com/office/powerpoint/2010/main" val="28782370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094C23B6-06BD-4264-ADA5-5BAFD1B435EB}"/>
              </a:ext>
            </a:extLst>
          </p:cNvPr>
          <p:cNvSpPr>
            <a:spLocks noGrp="1"/>
          </p:cNvSpPr>
          <p:nvPr>
            <p:ph type="dt" sz="half" idx="10"/>
          </p:nvPr>
        </p:nvSpPr>
        <p:spPr/>
        <p:txBody>
          <a:bodyPr/>
          <a:lstStyle/>
          <a:p>
            <a:fld id="{652D7165-8E65-4EBE-8B48-1CB6462F558D}" type="datetimeFigureOut">
              <a:rPr lang="en-US" smtClean="0"/>
              <a:t>11/2/2018</a:t>
            </a:fld>
            <a:endParaRPr lang="en-US"/>
          </a:p>
        </p:txBody>
      </p:sp>
      <p:sp>
        <p:nvSpPr>
          <p:cNvPr id="3" name="Espace réservé du pied de page 2">
            <a:extLst>
              <a:ext uri="{FF2B5EF4-FFF2-40B4-BE49-F238E27FC236}">
                <a16:creationId xmlns:a16="http://schemas.microsoft.com/office/drawing/2014/main" id="{380E2519-3C91-4287-B44E-6B59DCBFD274}"/>
              </a:ext>
            </a:extLst>
          </p:cNvPr>
          <p:cNvSpPr>
            <a:spLocks noGrp="1"/>
          </p:cNvSpPr>
          <p:nvPr>
            <p:ph type="ftr" sz="quarter" idx="11"/>
          </p:nvPr>
        </p:nvSpPr>
        <p:spPr/>
        <p:txBody>
          <a:bodyPr/>
          <a:lstStyle/>
          <a:p>
            <a:endParaRPr lang="en-US"/>
          </a:p>
        </p:txBody>
      </p:sp>
      <p:sp>
        <p:nvSpPr>
          <p:cNvPr id="4" name="Espace réservé du numéro de diapositive 3">
            <a:extLst>
              <a:ext uri="{FF2B5EF4-FFF2-40B4-BE49-F238E27FC236}">
                <a16:creationId xmlns:a16="http://schemas.microsoft.com/office/drawing/2014/main" id="{2D33C832-7EA1-4F4D-85A3-6331695B7C6E}"/>
              </a:ext>
            </a:extLst>
          </p:cNvPr>
          <p:cNvSpPr>
            <a:spLocks noGrp="1"/>
          </p:cNvSpPr>
          <p:nvPr>
            <p:ph type="sldNum" sz="quarter" idx="12"/>
          </p:nvPr>
        </p:nvSpPr>
        <p:spPr/>
        <p:txBody>
          <a:bodyPr/>
          <a:lstStyle/>
          <a:p>
            <a:fld id="{4F5FE358-1B12-48CC-9331-E867A4F628F1}" type="slidenum">
              <a:rPr lang="en-US" smtClean="0"/>
              <a:t>‹N°›</a:t>
            </a:fld>
            <a:endParaRPr lang="en-US"/>
          </a:p>
        </p:txBody>
      </p:sp>
    </p:spTree>
    <p:extLst>
      <p:ext uri="{BB962C8B-B14F-4D97-AF65-F5344CB8AC3E}">
        <p14:creationId xmlns:p14="http://schemas.microsoft.com/office/powerpoint/2010/main" val="9581351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AE45400-4187-47D5-B4BA-2F56A1285DD0}"/>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a:p>
        </p:txBody>
      </p:sp>
      <p:sp>
        <p:nvSpPr>
          <p:cNvPr id="3" name="Espace réservé du contenu 2">
            <a:extLst>
              <a:ext uri="{FF2B5EF4-FFF2-40B4-BE49-F238E27FC236}">
                <a16:creationId xmlns:a16="http://schemas.microsoft.com/office/drawing/2014/main" id="{B9ECED16-CC16-40EC-8968-A9BA11DE72B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u texte 3">
            <a:extLst>
              <a:ext uri="{FF2B5EF4-FFF2-40B4-BE49-F238E27FC236}">
                <a16:creationId xmlns:a16="http://schemas.microsoft.com/office/drawing/2014/main" id="{F1C6CD95-B1D2-4C11-9893-1AB94C15B5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684E1EBB-1B0C-4D71-8880-E9940725773D}"/>
              </a:ext>
            </a:extLst>
          </p:cNvPr>
          <p:cNvSpPr>
            <a:spLocks noGrp="1"/>
          </p:cNvSpPr>
          <p:nvPr>
            <p:ph type="dt" sz="half" idx="10"/>
          </p:nvPr>
        </p:nvSpPr>
        <p:spPr/>
        <p:txBody>
          <a:bodyPr/>
          <a:lstStyle/>
          <a:p>
            <a:fld id="{652D7165-8E65-4EBE-8B48-1CB6462F558D}" type="datetimeFigureOut">
              <a:rPr lang="en-US" smtClean="0"/>
              <a:t>11/2/2018</a:t>
            </a:fld>
            <a:endParaRPr lang="en-US"/>
          </a:p>
        </p:txBody>
      </p:sp>
      <p:sp>
        <p:nvSpPr>
          <p:cNvPr id="6" name="Espace réservé du pied de page 5">
            <a:extLst>
              <a:ext uri="{FF2B5EF4-FFF2-40B4-BE49-F238E27FC236}">
                <a16:creationId xmlns:a16="http://schemas.microsoft.com/office/drawing/2014/main" id="{D9355DBE-C5AC-40F5-8669-24677D063107}"/>
              </a:ext>
            </a:extLst>
          </p:cNvPr>
          <p:cNvSpPr>
            <a:spLocks noGrp="1"/>
          </p:cNvSpPr>
          <p:nvPr>
            <p:ph type="ftr" sz="quarter" idx="11"/>
          </p:nvPr>
        </p:nvSpPr>
        <p:spPr/>
        <p:txBody>
          <a:bodyPr/>
          <a:lstStyle/>
          <a:p>
            <a:endParaRPr lang="en-US"/>
          </a:p>
        </p:txBody>
      </p:sp>
      <p:sp>
        <p:nvSpPr>
          <p:cNvPr id="7" name="Espace réservé du numéro de diapositive 6">
            <a:extLst>
              <a:ext uri="{FF2B5EF4-FFF2-40B4-BE49-F238E27FC236}">
                <a16:creationId xmlns:a16="http://schemas.microsoft.com/office/drawing/2014/main" id="{2B268747-4DA5-4C34-8975-F96D07F5598A}"/>
              </a:ext>
            </a:extLst>
          </p:cNvPr>
          <p:cNvSpPr>
            <a:spLocks noGrp="1"/>
          </p:cNvSpPr>
          <p:nvPr>
            <p:ph type="sldNum" sz="quarter" idx="12"/>
          </p:nvPr>
        </p:nvSpPr>
        <p:spPr/>
        <p:txBody>
          <a:bodyPr/>
          <a:lstStyle/>
          <a:p>
            <a:fld id="{4F5FE358-1B12-48CC-9331-E867A4F628F1}" type="slidenum">
              <a:rPr lang="en-US" smtClean="0"/>
              <a:t>‹N°›</a:t>
            </a:fld>
            <a:endParaRPr lang="en-US"/>
          </a:p>
        </p:txBody>
      </p:sp>
    </p:spTree>
    <p:extLst>
      <p:ext uri="{BB962C8B-B14F-4D97-AF65-F5344CB8AC3E}">
        <p14:creationId xmlns:p14="http://schemas.microsoft.com/office/powerpoint/2010/main" val="27747784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F705D4-0A17-4C32-B551-21DE701A7BC1}"/>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a:p>
        </p:txBody>
      </p:sp>
      <p:sp>
        <p:nvSpPr>
          <p:cNvPr id="3" name="Espace réservé pour une image  2">
            <a:extLst>
              <a:ext uri="{FF2B5EF4-FFF2-40B4-BE49-F238E27FC236}">
                <a16:creationId xmlns:a16="http://schemas.microsoft.com/office/drawing/2014/main" id="{9A4B26AA-A42C-4B5B-865B-888D8E8D4BC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Espace réservé du texte 3">
            <a:extLst>
              <a:ext uri="{FF2B5EF4-FFF2-40B4-BE49-F238E27FC236}">
                <a16:creationId xmlns:a16="http://schemas.microsoft.com/office/drawing/2014/main" id="{494BF22F-9359-4180-AE7F-18CA33E77F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69174000-FA1D-4347-AF0D-D42DAAEE4FC1}"/>
              </a:ext>
            </a:extLst>
          </p:cNvPr>
          <p:cNvSpPr>
            <a:spLocks noGrp="1"/>
          </p:cNvSpPr>
          <p:nvPr>
            <p:ph type="dt" sz="half" idx="10"/>
          </p:nvPr>
        </p:nvSpPr>
        <p:spPr/>
        <p:txBody>
          <a:bodyPr/>
          <a:lstStyle/>
          <a:p>
            <a:fld id="{652D7165-8E65-4EBE-8B48-1CB6462F558D}" type="datetimeFigureOut">
              <a:rPr lang="en-US" smtClean="0"/>
              <a:t>11/2/2018</a:t>
            </a:fld>
            <a:endParaRPr lang="en-US"/>
          </a:p>
        </p:txBody>
      </p:sp>
      <p:sp>
        <p:nvSpPr>
          <p:cNvPr id="6" name="Espace réservé du pied de page 5">
            <a:extLst>
              <a:ext uri="{FF2B5EF4-FFF2-40B4-BE49-F238E27FC236}">
                <a16:creationId xmlns:a16="http://schemas.microsoft.com/office/drawing/2014/main" id="{3549AB2A-CEC3-4FFC-B6FC-A4AA0266DB51}"/>
              </a:ext>
            </a:extLst>
          </p:cNvPr>
          <p:cNvSpPr>
            <a:spLocks noGrp="1"/>
          </p:cNvSpPr>
          <p:nvPr>
            <p:ph type="ftr" sz="quarter" idx="11"/>
          </p:nvPr>
        </p:nvSpPr>
        <p:spPr/>
        <p:txBody>
          <a:bodyPr/>
          <a:lstStyle/>
          <a:p>
            <a:endParaRPr lang="en-US"/>
          </a:p>
        </p:txBody>
      </p:sp>
      <p:sp>
        <p:nvSpPr>
          <p:cNvPr id="7" name="Espace réservé du numéro de diapositive 6">
            <a:extLst>
              <a:ext uri="{FF2B5EF4-FFF2-40B4-BE49-F238E27FC236}">
                <a16:creationId xmlns:a16="http://schemas.microsoft.com/office/drawing/2014/main" id="{FBBFC888-9092-4F97-BC42-8A13E44F5889}"/>
              </a:ext>
            </a:extLst>
          </p:cNvPr>
          <p:cNvSpPr>
            <a:spLocks noGrp="1"/>
          </p:cNvSpPr>
          <p:nvPr>
            <p:ph type="sldNum" sz="quarter" idx="12"/>
          </p:nvPr>
        </p:nvSpPr>
        <p:spPr/>
        <p:txBody>
          <a:bodyPr/>
          <a:lstStyle/>
          <a:p>
            <a:fld id="{4F5FE358-1B12-48CC-9331-E867A4F628F1}" type="slidenum">
              <a:rPr lang="en-US" smtClean="0"/>
              <a:t>‹N°›</a:t>
            </a:fld>
            <a:endParaRPr lang="en-US"/>
          </a:p>
        </p:txBody>
      </p:sp>
    </p:spTree>
    <p:extLst>
      <p:ext uri="{BB962C8B-B14F-4D97-AF65-F5344CB8AC3E}">
        <p14:creationId xmlns:p14="http://schemas.microsoft.com/office/powerpoint/2010/main" val="25075312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9E70940C-ABD5-48AA-9ED8-9FAF309DEC9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en-US"/>
          </a:p>
        </p:txBody>
      </p:sp>
      <p:sp>
        <p:nvSpPr>
          <p:cNvPr id="3" name="Espace réservé du texte 2">
            <a:extLst>
              <a:ext uri="{FF2B5EF4-FFF2-40B4-BE49-F238E27FC236}">
                <a16:creationId xmlns:a16="http://schemas.microsoft.com/office/drawing/2014/main" id="{BF0A2E74-7FE1-4036-B688-1051BB0F8F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3">
            <a:extLst>
              <a:ext uri="{FF2B5EF4-FFF2-40B4-BE49-F238E27FC236}">
                <a16:creationId xmlns:a16="http://schemas.microsoft.com/office/drawing/2014/main" id="{0C13FBD1-24F4-43AB-93B9-E71BA4E86AF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2D7165-8E65-4EBE-8B48-1CB6462F558D}" type="datetimeFigureOut">
              <a:rPr lang="en-US" smtClean="0"/>
              <a:t>11/2/2018</a:t>
            </a:fld>
            <a:endParaRPr lang="en-US"/>
          </a:p>
        </p:txBody>
      </p:sp>
      <p:sp>
        <p:nvSpPr>
          <p:cNvPr id="5" name="Espace réservé du pied de page 4">
            <a:extLst>
              <a:ext uri="{FF2B5EF4-FFF2-40B4-BE49-F238E27FC236}">
                <a16:creationId xmlns:a16="http://schemas.microsoft.com/office/drawing/2014/main" id="{F7665B96-C11D-4954-BCAF-1B75DB0B23A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Espace réservé du numéro de diapositive 5">
            <a:extLst>
              <a:ext uri="{FF2B5EF4-FFF2-40B4-BE49-F238E27FC236}">
                <a16:creationId xmlns:a16="http://schemas.microsoft.com/office/drawing/2014/main" id="{DA218744-B349-430F-9C99-14ED4347360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5FE358-1B12-48CC-9331-E867A4F628F1}" type="slidenum">
              <a:rPr lang="en-US" smtClean="0"/>
              <a:t>‹N°›</a:t>
            </a:fld>
            <a:endParaRPr lang="en-US"/>
          </a:p>
        </p:txBody>
      </p:sp>
    </p:spTree>
    <p:extLst>
      <p:ext uri="{BB962C8B-B14F-4D97-AF65-F5344CB8AC3E}">
        <p14:creationId xmlns:p14="http://schemas.microsoft.com/office/powerpoint/2010/main" val="37742801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3.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5629276" y="898526"/>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20484" name="Title 1"/>
          <p:cNvSpPr>
            <a:spLocks noGrp="1"/>
          </p:cNvSpPr>
          <p:nvPr>
            <p:ph type="ctrTitle"/>
          </p:nvPr>
        </p:nvSpPr>
        <p:spPr>
          <a:xfrm>
            <a:off x="2853916" y="3592705"/>
            <a:ext cx="6742937" cy="784906"/>
          </a:xfrm>
        </p:spPr>
        <p:txBody>
          <a:bodyPr/>
          <a:lstStyle/>
          <a:p>
            <a:br>
              <a:rPr lang="en-GB" dirty="0"/>
            </a:br>
            <a:r>
              <a:rPr lang="fr-FR" dirty="0"/>
              <a:t>Global </a:t>
            </a:r>
            <a:r>
              <a:rPr lang="fr-FR" dirty="0" err="1"/>
              <a:t>Hedge</a:t>
            </a:r>
            <a:r>
              <a:rPr lang="fr-FR" dirty="0"/>
              <a:t> Position</a:t>
            </a:r>
          </a:p>
        </p:txBody>
      </p:sp>
      <p:sp>
        <p:nvSpPr>
          <p:cNvPr id="20486" name="DateDeValeur"/>
          <p:cNvSpPr>
            <a:spLocks noChangeArrowheads="1"/>
          </p:cNvSpPr>
          <p:nvPr/>
        </p:nvSpPr>
        <p:spPr bwMode="auto">
          <a:xfrm>
            <a:off x="7180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dirty="0">
                <a:solidFill>
                  <a:srgbClr val="302421"/>
                </a:solidFill>
                <a:latin typeface="Calibri" pitchFamily="34" charset="0"/>
              </a:rPr>
              <a:t>31/10/2018</a:t>
            </a:r>
          </a:p>
        </p:txBody>
      </p:sp>
      <p:sp>
        <p:nvSpPr>
          <p:cNvPr id="7" name="Rectangle 4"/>
          <p:cNvSpPr>
            <a:spLocks noChangeArrowheads="1"/>
          </p:cNvSpPr>
          <p:nvPr/>
        </p:nvSpPr>
        <p:spPr bwMode="auto">
          <a:xfrm>
            <a:off x="3309938" y="6194426"/>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a:spcBef>
                <a:spcPct val="20000"/>
              </a:spcBef>
            </a:pPr>
            <a:r>
              <a:rPr lang="fr-FR" sz="1000" i="1" dirty="0">
                <a:solidFill>
                  <a:srgbClr val="302421"/>
                </a:solidFill>
                <a:latin typeface="Calibri" pitchFamily="34" charset="0"/>
              </a:rPr>
              <a:t>KERIUS Finance SAS </a:t>
            </a:r>
          </a:p>
          <a:p>
            <a:pPr marL="342900" indent="-342900" algn="ctr">
              <a:spcBef>
                <a:spcPct val="20000"/>
              </a:spcBef>
            </a:pPr>
            <a:r>
              <a:rPr lang="fr-FR" sz="1000" i="1" dirty="0">
                <a:solidFill>
                  <a:srgbClr val="302421"/>
                </a:solidFill>
                <a:latin typeface="Calibri" pitchFamily="34" charset="0"/>
              </a:rPr>
              <a:t>Conseiller en Investissements Financiers </a:t>
            </a:r>
          </a:p>
          <a:p>
            <a:pPr marL="342900" indent="-342900" algn="ctr">
              <a:spcBef>
                <a:spcPct val="20000"/>
              </a:spcBef>
            </a:pPr>
            <a:r>
              <a:rPr lang="fr-FR" sz="1000" i="1" dirty="0">
                <a:solidFill>
                  <a:srgbClr val="302421"/>
                </a:solidFill>
                <a:latin typeface="Calibri" pitchFamily="34" charset="0"/>
              </a:rPr>
              <a:t>Membre de l’ANACOFI  CIF- Association agréée par l’AMF  - ORIAS N° 13000716</a:t>
            </a:r>
          </a:p>
        </p:txBody>
      </p:sp>
      <p:pic>
        <p:nvPicPr>
          <p:cNvPr id="9" name="Image 8">
            <a:extLst>
              <a:ext uri="{FF2B5EF4-FFF2-40B4-BE49-F238E27FC236}">
                <a16:creationId xmlns:a16="http://schemas.microsoft.com/office/drawing/2014/main" id="{31B7DA0D-4307-4BFD-BA4F-BEFA8654AE57}"/>
              </a:ext>
            </a:extLst>
          </p:cNvPr>
          <p:cNvPicPr>
            <a:picLocks noChangeAspect="1"/>
          </p:cNvPicPr>
          <p:nvPr/>
        </p:nvPicPr>
        <p:blipFill>
          <a:blip r:embed="rId3"/>
          <a:stretch>
            <a:fillRect/>
          </a:stretch>
        </p:blipFill>
        <p:spPr>
          <a:xfrm>
            <a:off x="5489969" y="2775095"/>
            <a:ext cx="2324100" cy="81915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Cross"/>
          <p:cNvSpPr>
            <a:spLocks noGrp="1"/>
          </p:cNvSpPr>
          <p:nvPr>
            <p:ph type="title"/>
          </p:nvPr>
        </p:nvSpPr>
        <p:spPr>
          <a:xfrm>
            <a:off x="0" y="113677"/>
            <a:ext cx="12191999" cy="889577"/>
          </a:xfrm>
          <a:noFill/>
        </p:spPr>
        <p:txBody>
          <a:bodyPr/>
          <a:lstStyle/>
          <a:p>
            <a:r>
              <a:rPr lang="fr-FR" dirty="0" err="1"/>
              <a:t>Historical</a:t>
            </a:r>
            <a:r>
              <a:rPr lang="fr-FR" dirty="0"/>
              <a:t> </a:t>
            </a:r>
            <a:r>
              <a:rPr lang="fr-FR" dirty="0" err="1"/>
              <a:t>prices</a:t>
            </a:r>
            <a:endParaRPr lang="en-US" dirty="0"/>
          </a:p>
        </p:txBody>
      </p:sp>
      <p:pic>
        <p:nvPicPr>
          <p:cNvPr id="5" name="Image 4">
            <a:extLst>
              <a:ext uri="{FF2B5EF4-FFF2-40B4-BE49-F238E27FC236}">
                <a16:creationId xmlns:a16="http://schemas.microsoft.com/office/drawing/2014/main" id="{685DD527-33F5-4304-ABD3-05342CA3C11B}"/>
              </a:ext>
            </a:extLst>
          </p:cNvPr>
          <p:cNvPicPr>
            <a:picLocks noChangeAspect="1"/>
          </p:cNvPicPr>
          <p:nvPr/>
        </p:nvPicPr>
        <p:blipFill>
          <a:blip r:embed="rId2"/>
          <a:stretch>
            <a:fillRect/>
          </a:stretch>
        </p:blipFill>
        <p:spPr>
          <a:xfrm>
            <a:off x="9916523" y="199616"/>
            <a:ext cx="2036269" cy="717701"/>
          </a:xfrm>
          <a:prstGeom prst="rect">
            <a:avLst/>
          </a:prstGeom>
        </p:spPr>
      </p:pic>
      <p:pic>
        <p:nvPicPr>
          <p:cNvPr id="7" name="Image 6">
            <a:extLst>
              <a:ext uri="{FF2B5EF4-FFF2-40B4-BE49-F238E27FC236}">
                <a16:creationId xmlns:a16="http://schemas.microsoft.com/office/drawing/2014/main" id="{E4A13208-6596-40E4-AA66-FB787B7C4B14}"/>
              </a:ext>
            </a:extLst>
          </p:cNvPr>
          <p:cNvPicPr>
            <a:picLocks noChangeAspect="1"/>
          </p:cNvPicPr>
          <p:nvPr/>
        </p:nvPicPr>
        <p:blipFill>
          <a:blip r:embed="rId3"/>
          <a:stretch>
            <a:fillRect/>
          </a:stretch>
        </p:blipFill>
        <p:spPr>
          <a:xfrm>
            <a:off x="761422" y="1242737"/>
            <a:ext cx="10669152" cy="5241950"/>
          </a:xfrm>
          <a:prstGeom prst="rect">
            <a:avLst/>
          </a:prstGeom>
        </p:spPr>
      </p:pic>
    </p:spTree>
    <p:extLst>
      <p:ext uri="{BB962C8B-B14F-4D97-AF65-F5344CB8AC3E}">
        <p14:creationId xmlns:p14="http://schemas.microsoft.com/office/powerpoint/2010/main" val="29333917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685DD527-33F5-4304-ABD3-05342CA3C11B}"/>
              </a:ext>
            </a:extLst>
          </p:cNvPr>
          <p:cNvPicPr>
            <a:picLocks noChangeAspect="1"/>
          </p:cNvPicPr>
          <p:nvPr/>
        </p:nvPicPr>
        <p:blipFill>
          <a:blip r:embed="rId2"/>
          <a:stretch>
            <a:fillRect/>
          </a:stretch>
        </p:blipFill>
        <p:spPr>
          <a:xfrm>
            <a:off x="9916523" y="199616"/>
            <a:ext cx="2036269" cy="717701"/>
          </a:xfrm>
          <a:prstGeom prst="rect">
            <a:avLst/>
          </a:prstGeom>
        </p:spPr>
      </p:pic>
      <p:pic>
        <p:nvPicPr>
          <p:cNvPr id="7" name="Image 6">
            <a:extLst>
              <a:ext uri="{FF2B5EF4-FFF2-40B4-BE49-F238E27FC236}">
                <a16:creationId xmlns:a16="http://schemas.microsoft.com/office/drawing/2014/main" id="{9F1F142F-ED22-4578-A8BB-AAA40008B61B}"/>
              </a:ext>
            </a:extLst>
          </p:cNvPr>
          <p:cNvPicPr>
            <a:picLocks noChangeAspect="1"/>
          </p:cNvPicPr>
          <p:nvPr/>
        </p:nvPicPr>
        <p:blipFill>
          <a:blip r:embed="rId3"/>
          <a:stretch>
            <a:fillRect/>
          </a:stretch>
        </p:blipFill>
        <p:spPr>
          <a:xfrm>
            <a:off x="761423" y="1242736"/>
            <a:ext cx="10669154" cy="5241951"/>
          </a:xfrm>
          <a:prstGeom prst="rect">
            <a:avLst/>
          </a:prstGeom>
        </p:spPr>
      </p:pic>
      <p:sp>
        <p:nvSpPr>
          <p:cNvPr id="10" name="TitleCross">
            <a:extLst>
              <a:ext uri="{FF2B5EF4-FFF2-40B4-BE49-F238E27FC236}">
                <a16:creationId xmlns:a16="http://schemas.microsoft.com/office/drawing/2014/main" id="{21ABE211-AEA8-44D7-BA03-44EA83B3A334}"/>
              </a:ext>
            </a:extLst>
          </p:cNvPr>
          <p:cNvSpPr>
            <a:spLocks noGrp="1"/>
          </p:cNvSpPr>
          <p:nvPr>
            <p:ph type="title"/>
          </p:nvPr>
        </p:nvSpPr>
        <p:spPr>
          <a:xfrm>
            <a:off x="0" y="113677"/>
            <a:ext cx="12191999" cy="889577"/>
          </a:xfrm>
          <a:noFill/>
        </p:spPr>
        <p:txBody>
          <a:bodyPr/>
          <a:lstStyle/>
          <a:p>
            <a:r>
              <a:rPr lang="fr-FR" dirty="0" err="1"/>
              <a:t>Historical</a:t>
            </a:r>
            <a:r>
              <a:rPr lang="fr-FR" dirty="0"/>
              <a:t> </a:t>
            </a:r>
            <a:r>
              <a:rPr lang="fr-FR" dirty="0" err="1"/>
              <a:t>prices</a:t>
            </a:r>
            <a:endParaRPr lang="en-US" dirty="0"/>
          </a:p>
        </p:txBody>
      </p:sp>
    </p:spTree>
    <p:extLst>
      <p:ext uri="{BB962C8B-B14F-4D97-AF65-F5344CB8AC3E}">
        <p14:creationId xmlns:p14="http://schemas.microsoft.com/office/powerpoint/2010/main" val="40449913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noFill/>
        </p:spPr>
        <p:txBody>
          <a:bodyPr/>
          <a:lstStyle/>
          <a:p>
            <a:r>
              <a:rPr lang="fr-FR" dirty="0"/>
              <a:t>Papier </a:t>
            </a:r>
            <a:r>
              <a:rPr lang="fr-FR" dirty="0" err="1"/>
              <a:t>Hedging</a:t>
            </a:r>
            <a:r>
              <a:rPr lang="fr-FR" dirty="0"/>
              <a:t> </a:t>
            </a:r>
            <a:r>
              <a:rPr lang="fr-FR" dirty="0" err="1"/>
              <a:t>Summary</a:t>
            </a:r>
            <a:endParaRPr lang="en-US" dirty="0"/>
          </a:p>
        </p:txBody>
      </p:sp>
      <p:pic>
        <p:nvPicPr>
          <p:cNvPr id="10" name="Image 9">
            <a:extLst>
              <a:ext uri="{FF2B5EF4-FFF2-40B4-BE49-F238E27FC236}">
                <a16:creationId xmlns:a16="http://schemas.microsoft.com/office/drawing/2014/main" id="{6ED76A19-F12E-4431-8ECC-0DDB22733759}"/>
              </a:ext>
            </a:extLst>
          </p:cNvPr>
          <p:cNvPicPr>
            <a:picLocks noChangeAspect="1"/>
          </p:cNvPicPr>
          <p:nvPr/>
        </p:nvPicPr>
        <p:blipFill>
          <a:blip r:embed="rId2"/>
          <a:stretch>
            <a:fillRect/>
          </a:stretch>
        </p:blipFill>
        <p:spPr>
          <a:xfrm>
            <a:off x="9916523" y="199616"/>
            <a:ext cx="2036269" cy="717701"/>
          </a:xfrm>
          <a:prstGeom prst="rect">
            <a:avLst/>
          </a:prstGeom>
        </p:spPr>
      </p:pic>
      <p:pic>
        <p:nvPicPr>
          <p:cNvPr id="8" name="Image 7">
            <a:extLst>
              <a:ext uri="{FF2B5EF4-FFF2-40B4-BE49-F238E27FC236}">
                <a16:creationId xmlns:a16="http://schemas.microsoft.com/office/drawing/2014/main" id="{C14A943D-E6D6-4C7B-8DC6-4BA8104FACE0}"/>
              </a:ext>
            </a:extLst>
          </p:cNvPr>
          <p:cNvPicPr>
            <a:picLocks noChangeAspect="1"/>
          </p:cNvPicPr>
          <p:nvPr/>
        </p:nvPicPr>
        <p:blipFill>
          <a:blip r:embed="rId3"/>
          <a:stretch>
            <a:fillRect/>
          </a:stretch>
        </p:blipFill>
        <p:spPr>
          <a:xfrm>
            <a:off x="2004432" y="1947455"/>
            <a:ext cx="8183135" cy="3908058"/>
          </a:xfrm>
          <a:prstGeom prst="rect">
            <a:avLst/>
          </a:prstGeom>
        </p:spPr>
      </p:pic>
    </p:spTree>
    <p:extLst>
      <p:ext uri="{BB962C8B-B14F-4D97-AF65-F5344CB8AC3E}">
        <p14:creationId xmlns:p14="http://schemas.microsoft.com/office/powerpoint/2010/main" val="38932018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685DD527-33F5-4304-ABD3-05342CA3C11B}"/>
              </a:ext>
            </a:extLst>
          </p:cNvPr>
          <p:cNvPicPr>
            <a:picLocks noChangeAspect="1"/>
          </p:cNvPicPr>
          <p:nvPr/>
        </p:nvPicPr>
        <p:blipFill>
          <a:blip r:embed="rId2"/>
          <a:stretch>
            <a:fillRect/>
          </a:stretch>
        </p:blipFill>
        <p:spPr>
          <a:xfrm>
            <a:off x="9916523" y="199616"/>
            <a:ext cx="2036269" cy="717701"/>
          </a:xfrm>
          <a:prstGeom prst="rect">
            <a:avLst/>
          </a:prstGeom>
        </p:spPr>
      </p:pic>
      <p:pic>
        <p:nvPicPr>
          <p:cNvPr id="9" name="Image 8">
            <a:extLst>
              <a:ext uri="{FF2B5EF4-FFF2-40B4-BE49-F238E27FC236}">
                <a16:creationId xmlns:a16="http://schemas.microsoft.com/office/drawing/2014/main" id="{6BEF4284-7918-4315-83F2-32B73976AF98}"/>
              </a:ext>
            </a:extLst>
          </p:cNvPr>
          <p:cNvPicPr>
            <a:picLocks noChangeAspect="1"/>
          </p:cNvPicPr>
          <p:nvPr/>
        </p:nvPicPr>
        <p:blipFill>
          <a:blip r:embed="rId3"/>
          <a:stretch>
            <a:fillRect/>
          </a:stretch>
        </p:blipFill>
        <p:spPr>
          <a:xfrm>
            <a:off x="761423" y="1242736"/>
            <a:ext cx="10663950" cy="5241951"/>
          </a:xfrm>
          <a:prstGeom prst="rect">
            <a:avLst/>
          </a:prstGeom>
        </p:spPr>
      </p:pic>
      <p:sp>
        <p:nvSpPr>
          <p:cNvPr id="12" name="TitleCross">
            <a:extLst>
              <a:ext uri="{FF2B5EF4-FFF2-40B4-BE49-F238E27FC236}">
                <a16:creationId xmlns:a16="http://schemas.microsoft.com/office/drawing/2014/main" id="{36B4520A-8829-48DE-A3B4-4A91B7448540}"/>
              </a:ext>
            </a:extLst>
          </p:cNvPr>
          <p:cNvSpPr>
            <a:spLocks noGrp="1"/>
          </p:cNvSpPr>
          <p:nvPr>
            <p:ph type="title"/>
          </p:nvPr>
        </p:nvSpPr>
        <p:spPr>
          <a:xfrm>
            <a:off x="0" y="113677"/>
            <a:ext cx="12191999" cy="889577"/>
          </a:xfrm>
          <a:noFill/>
        </p:spPr>
        <p:txBody>
          <a:bodyPr/>
          <a:lstStyle/>
          <a:p>
            <a:r>
              <a:rPr lang="fr-FR" dirty="0" err="1"/>
              <a:t>Historical</a:t>
            </a:r>
            <a:r>
              <a:rPr lang="fr-FR" dirty="0"/>
              <a:t> </a:t>
            </a:r>
            <a:r>
              <a:rPr lang="fr-FR" dirty="0" err="1"/>
              <a:t>prices</a:t>
            </a:r>
            <a:endParaRPr lang="en-US" dirty="0"/>
          </a:p>
        </p:txBody>
      </p:sp>
    </p:spTree>
    <p:extLst>
      <p:ext uri="{BB962C8B-B14F-4D97-AF65-F5344CB8AC3E}">
        <p14:creationId xmlns:p14="http://schemas.microsoft.com/office/powerpoint/2010/main" val="3792078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noFill/>
        </p:spPr>
        <p:txBody>
          <a:bodyPr/>
          <a:lstStyle/>
          <a:p>
            <a:r>
              <a:rPr lang="fr-FR" dirty="0"/>
              <a:t>Polycarbonate </a:t>
            </a:r>
            <a:r>
              <a:rPr lang="fr-FR" dirty="0" err="1"/>
              <a:t>Hedging</a:t>
            </a:r>
            <a:r>
              <a:rPr lang="fr-FR" dirty="0"/>
              <a:t> </a:t>
            </a:r>
            <a:r>
              <a:rPr lang="fr-FR" dirty="0" err="1"/>
              <a:t>Summary</a:t>
            </a:r>
            <a:endParaRPr lang="en-US" dirty="0"/>
          </a:p>
        </p:txBody>
      </p:sp>
      <p:pic>
        <p:nvPicPr>
          <p:cNvPr id="10" name="Image 9">
            <a:extLst>
              <a:ext uri="{FF2B5EF4-FFF2-40B4-BE49-F238E27FC236}">
                <a16:creationId xmlns:a16="http://schemas.microsoft.com/office/drawing/2014/main" id="{6ED76A19-F12E-4431-8ECC-0DDB22733759}"/>
              </a:ext>
            </a:extLst>
          </p:cNvPr>
          <p:cNvPicPr>
            <a:picLocks noChangeAspect="1"/>
          </p:cNvPicPr>
          <p:nvPr/>
        </p:nvPicPr>
        <p:blipFill>
          <a:blip r:embed="rId2"/>
          <a:stretch>
            <a:fillRect/>
          </a:stretch>
        </p:blipFill>
        <p:spPr>
          <a:xfrm>
            <a:off x="9916523" y="199616"/>
            <a:ext cx="2036269" cy="717701"/>
          </a:xfrm>
          <a:prstGeom prst="rect">
            <a:avLst/>
          </a:prstGeom>
        </p:spPr>
      </p:pic>
      <p:pic>
        <p:nvPicPr>
          <p:cNvPr id="6" name="Image 5">
            <a:extLst>
              <a:ext uri="{FF2B5EF4-FFF2-40B4-BE49-F238E27FC236}">
                <a16:creationId xmlns:a16="http://schemas.microsoft.com/office/drawing/2014/main" id="{C58C5850-4FCB-4B9F-AB13-8EEAF23926EF}"/>
              </a:ext>
            </a:extLst>
          </p:cNvPr>
          <p:cNvPicPr>
            <a:picLocks noChangeAspect="1"/>
          </p:cNvPicPr>
          <p:nvPr/>
        </p:nvPicPr>
        <p:blipFill>
          <a:blip r:embed="rId3"/>
          <a:stretch>
            <a:fillRect/>
          </a:stretch>
        </p:blipFill>
        <p:spPr>
          <a:xfrm>
            <a:off x="416175" y="1398386"/>
            <a:ext cx="11359650" cy="1361592"/>
          </a:xfrm>
          <a:prstGeom prst="rect">
            <a:avLst/>
          </a:prstGeom>
        </p:spPr>
      </p:pic>
    </p:spTree>
    <p:extLst>
      <p:ext uri="{BB962C8B-B14F-4D97-AF65-F5344CB8AC3E}">
        <p14:creationId xmlns:p14="http://schemas.microsoft.com/office/powerpoint/2010/main" val="40657625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685DD527-33F5-4304-ABD3-05342CA3C11B}"/>
              </a:ext>
            </a:extLst>
          </p:cNvPr>
          <p:cNvPicPr>
            <a:picLocks noChangeAspect="1"/>
          </p:cNvPicPr>
          <p:nvPr/>
        </p:nvPicPr>
        <p:blipFill>
          <a:blip r:embed="rId2"/>
          <a:stretch>
            <a:fillRect/>
          </a:stretch>
        </p:blipFill>
        <p:spPr>
          <a:xfrm>
            <a:off x="9916523" y="199616"/>
            <a:ext cx="2036269" cy="717701"/>
          </a:xfrm>
          <a:prstGeom prst="rect">
            <a:avLst/>
          </a:prstGeom>
        </p:spPr>
      </p:pic>
      <p:pic>
        <p:nvPicPr>
          <p:cNvPr id="10" name="Image 9">
            <a:extLst>
              <a:ext uri="{FF2B5EF4-FFF2-40B4-BE49-F238E27FC236}">
                <a16:creationId xmlns:a16="http://schemas.microsoft.com/office/drawing/2014/main" id="{4B30D12C-F580-4F8C-8E04-2F454117DA18}"/>
              </a:ext>
            </a:extLst>
          </p:cNvPr>
          <p:cNvPicPr>
            <a:picLocks noChangeAspect="1"/>
          </p:cNvPicPr>
          <p:nvPr/>
        </p:nvPicPr>
        <p:blipFill>
          <a:blip r:embed="rId3"/>
          <a:stretch>
            <a:fillRect/>
          </a:stretch>
        </p:blipFill>
        <p:spPr>
          <a:xfrm>
            <a:off x="761422" y="1242735"/>
            <a:ext cx="10669153" cy="5241951"/>
          </a:xfrm>
          <a:prstGeom prst="rect">
            <a:avLst/>
          </a:prstGeom>
        </p:spPr>
      </p:pic>
      <p:sp>
        <p:nvSpPr>
          <p:cNvPr id="12" name="TitleCross">
            <a:extLst>
              <a:ext uri="{FF2B5EF4-FFF2-40B4-BE49-F238E27FC236}">
                <a16:creationId xmlns:a16="http://schemas.microsoft.com/office/drawing/2014/main" id="{8725619A-B77A-453C-A1F2-3723C701C9DB}"/>
              </a:ext>
            </a:extLst>
          </p:cNvPr>
          <p:cNvSpPr>
            <a:spLocks noGrp="1"/>
          </p:cNvSpPr>
          <p:nvPr>
            <p:ph type="title"/>
          </p:nvPr>
        </p:nvSpPr>
        <p:spPr>
          <a:xfrm>
            <a:off x="0" y="113677"/>
            <a:ext cx="12191999" cy="889577"/>
          </a:xfrm>
          <a:noFill/>
        </p:spPr>
        <p:txBody>
          <a:bodyPr/>
          <a:lstStyle/>
          <a:p>
            <a:r>
              <a:rPr lang="fr-FR" dirty="0" err="1"/>
              <a:t>Historical</a:t>
            </a:r>
            <a:r>
              <a:rPr lang="fr-FR" dirty="0"/>
              <a:t> </a:t>
            </a:r>
            <a:r>
              <a:rPr lang="fr-FR" dirty="0" err="1"/>
              <a:t>prices</a:t>
            </a:r>
            <a:endParaRPr lang="en-US" dirty="0"/>
          </a:p>
        </p:txBody>
      </p:sp>
    </p:spTree>
    <p:extLst>
      <p:ext uri="{BB962C8B-B14F-4D97-AF65-F5344CB8AC3E}">
        <p14:creationId xmlns:p14="http://schemas.microsoft.com/office/powerpoint/2010/main" val="6886585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noFill/>
        </p:spPr>
        <p:txBody>
          <a:bodyPr/>
          <a:lstStyle/>
          <a:p>
            <a:r>
              <a:rPr lang="fr-FR" dirty="0"/>
              <a:t>Autres MP </a:t>
            </a:r>
            <a:r>
              <a:rPr lang="fr-FR" dirty="0" err="1"/>
              <a:t>Hedging</a:t>
            </a:r>
            <a:r>
              <a:rPr lang="fr-FR" dirty="0"/>
              <a:t> </a:t>
            </a:r>
            <a:r>
              <a:rPr lang="fr-FR" dirty="0" err="1"/>
              <a:t>Summary</a:t>
            </a:r>
            <a:endParaRPr lang="en-US" dirty="0"/>
          </a:p>
        </p:txBody>
      </p:sp>
      <p:pic>
        <p:nvPicPr>
          <p:cNvPr id="10" name="Image 9">
            <a:extLst>
              <a:ext uri="{FF2B5EF4-FFF2-40B4-BE49-F238E27FC236}">
                <a16:creationId xmlns:a16="http://schemas.microsoft.com/office/drawing/2014/main" id="{6ED76A19-F12E-4431-8ECC-0DDB22733759}"/>
              </a:ext>
            </a:extLst>
          </p:cNvPr>
          <p:cNvPicPr>
            <a:picLocks noChangeAspect="1"/>
          </p:cNvPicPr>
          <p:nvPr/>
        </p:nvPicPr>
        <p:blipFill>
          <a:blip r:embed="rId2"/>
          <a:stretch>
            <a:fillRect/>
          </a:stretch>
        </p:blipFill>
        <p:spPr>
          <a:xfrm>
            <a:off x="9916523" y="199616"/>
            <a:ext cx="2036269" cy="717701"/>
          </a:xfrm>
          <a:prstGeom prst="rect">
            <a:avLst/>
          </a:prstGeom>
        </p:spPr>
      </p:pic>
      <p:pic>
        <p:nvPicPr>
          <p:cNvPr id="3" name="Image 2">
            <a:extLst>
              <a:ext uri="{FF2B5EF4-FFF2-40B4-BE49-F238E27FC236}">
                <a16:creationId xmlns:a16="http://schemas.microsoft.com/office/drawing/2014/main" id="{13CE82A3-DE47-466C-A282-D1690586618E}"/>
              </a:ext>
            </a:extLst>
          </p:cNvPr>
          <p:cNvPicPr>
            <a:picLocks noChangeAspect="1"/>
          </p:cNvPicPr>
          <p:nvPr/>
        </p:nvPicPr>
        <p:blipFill>
          <a:blip r:embed="rId3"/>
          <a:stretch>
            <a:fillRect/>
          </a:stretch>
        </p:blipFill>
        <p:spPr>
          <a:xfrm>
            <a:off x="416175" y="1398386"/>
            <a:ext cx="11359650" cy="1361592"/>
          </a:xfrm>
          <a:prstGeom prst="rect">
            <a:avLst/>
          </a:prstGeom>
        </p:spPr>
      </p:pic>
    </p:spTree>
    <p:extLst>
      <p:ext uri="{BB962C8B-B14F-4D97-AF65-F5344CB8AC3E}">
        <p14:creationId xmlns:p14="http://schemas.microsoft.com/office/powerpoint/2010/main" val="32239479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2409826" y="5453064"/>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3951289" y="4843464"/>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641476" y="6524626"/>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1871664" y="1209676"/>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a:spcBef>
                <a:spcPct val="40000"/>
              </a:spcBef>
              <a:defRPr/>
            </a:pPr>
            <a:endParaRPr lang="en-US" kern="0" dirty="0">
              <a:solidFill>
                <a:srgbClr val="302421"/>
              </a:solidFill>
              <a:latin typeface="Arial"/>
            </a:endParaRPr>
          </a:p>
          <a:p>
            <a:pPr marL="342900" indent="-342900" algn="ctr">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a:spcBef>
                <a:spcPct val="20000"/>
              </a:spcBef>
              <a:defRPr/>
            </a:pPr>
            <a:endParaRPr lang="en-US" kern="0" dirty="0">
              <a:solidFill>
                <a:srgbClr val="302421"/>
              </a:solidFill>
              <a:latin typeface="Calibri" pitchFamily="34" charset="0"/>
              <a:cs typeface="Calibri" pitchFamily="34" charset="0"/>
            </a:endParaRPr>
          </a:p>
          <a:p>
            <a:pPr marL="342900" indent="-342900" algn="ctr">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a:spcBef>
                <a:spcPct val="20000"/>
              </a:spcBef>
              <a:defRPr/>
            </a:pPr>
            <a:endParaRPr lang="en-US" sz="1600" kern="0" dirty="0">
              <a:solidFill>
                <a:srgbClr val="302421"/>
              </a:solidFill>
              <a:latin typeface="Calibri" pitchFamily="34" charset="0"/>
              <a:cs typeface="Calibri" pitchFamily="34" charset="0"/>
            </a:endParaRPr>
          </a:p>
          <a:p>
            <a:pPr marL="342900" indent="-342900" algn="ctr">
              <a:spcBef>
                <a:spcPct val="20000"/>
              </a:spcBef>
              <a:defRPr/>
            </a:pPr>
            <a:endParaRPr lang="fr-FR" sz="1200" i="1" kern="0" dirty="0">
              <a:solidFill>
                <a:srgbClr val="302421"/>
              </a:solidFill>
              <a:latin typeface="Calibri" pitchFamily="34" charset="0"/>
              <a:cs typeface="Calibri" pitchFamily="34" charset="0"/>
            </a:endParaRPr>
          </a:p>
          <a:p>
            <a:pPr marL="342900" indent="-342900" algn="ctr">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6261101" y="1209676"/>
            <a:ext cx="4143375" cy="3438525"/>
          </a:xfrm>
          <a:prstGeom prst="roundRect">
            <a:avLst>
              <a:gd name="adj" fmla="val 7398"/>
            </a:avLst>
          </a:prstGeom>
          <a:noFill/>
          <a:ln w="28575">
            <a:solidFill>
              <a:srgbClr val="89B789"/>
            </a:solidFill>
            <a:miter lim="800000"/>
            <a:headEnd/>
            <a:tailEnd/>
          </a:ln>
        </p:spPr>
        <p:txBody>
          <a:bodyPr/>
          <a:lstStyle/>
          <a:p>
            <a:pPr marL="342900" indent="-342900" algn="ctr">
              <a:spcBef>
                <a:spcPct val="40000"/>
              </a:spcBef>
              <a:defRPr/>
            </a:pPr>
            <a:endParaRPr lang="en-US" dirty="0">
              <a:solidFill>
                <a:srgbClr val="302421"/>
              </a:solidFill>
            </a:endParaRPr>
          </a:p>
          <a:p>
            <a:pPr marL="342900" indent="-342900" algn="ctr">
              <a:defRPr/>
            </a:pPr>
            <a:r>
              <a:rPr lang="en-US" dirty="0">
                <a:solidFill>
                  <a:srgbClr val="302421"/>
                </a:solidFill>
                <a:latin typeface="Calibri" pitchFamily="34" charset="0"/>
              </a:rPr>
              <a:t>KERIUS Finance SAS</a:t>
            </a:r>
          </a:p>
          <a:p>
            <a:pPr marL="342900" indent="-342900" algn="ctr">
              <a:spcBef>
                <a:spcPct val="20000"/>
              </a:spcBef>
              <a:defRPr/>
            </a:pPr>
            <a:r>
              <a:rPr lang="fr-FR" kern="0" dirty="0">
                <a:solidFill>
                  <a:srgbClr val="302421"/>
                </a:solidFill>
                <a:latin typeface="Calibri" pitchFamily="34" charset="0"/>
                <a:cs typeface="Calibri" pitchFamily="34" charset="0"/>
              </a:rPr>
              <a:t>17 rue Dupin, </a:t>
            </a:r>
          </a:p>
          <a:p>
            <a:pPr marL="342900" indent="-342900" algn="ctr">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a:spcBef>
                <a:spcPct val="20000"/>
              </a:spcBef>
              <a:defRPr/>
            </a:pPr>
            <a:endParaRPr lang="en-US" dirty="0">
              <a:solidFill>
                <a:srgbClr val="302421"/>
              </a:solidFill>
              <a:latin typeface="Calibri" pitchFamily="34" charset="0"/>
            </a:endParaRPr>
          </a:p>
          <a:p>
            <a:pPr marL="342900" indent="-342900" algn="ctr">
              <a:defRPr/>
            </a:pPr>
            <a:r>
              <a:rPr lang="en-US" dirty="0">
                <a:solidFill>
                  <a:srgbClr val="302421"/>
                </a:solidFill>
                <a:latin typeface="Calibri" pitchFamily="34" charset="0"/>
              </a:rPr>
              <a:t>Tel: +33 1 83 62 27 61</a:t>
            </a:r>
          </a:p>
          <a:p>
            <a:pPr marL="342900" indent="-342900" algn="ctr">
              <a:spcBef>
                <a:spcPts val="1800"/>
              </a:spcBef>
              <a:defRPr/>
            </a:pPr>
            <a:r>
              <a:rPr lang="fr-FR" sz="1200" i="1" dirty="0">
                <a:solidFill>
                  <a:srgbClr val="302421"/>
                </a:solidFill>
                <a:latin typeface="Calibri" pitchFamily="34" charset="0"/>
              </a:rPr>
              <a:t>RC Paris: 520 300 948</a:t>
            </a:r>
          </a:p>
          <a:p>
            <a:pPr algn="just">
              <a:spcBef>
                <a:spcPts val="600"/>
              </a:spcBef>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a:spcBef>
                <a:spcPts val="200"/>
              </a:spcBef>
              <a:defRPr/>
            </a:pPr>
            <a:endParaRPr lang="fr-FR" sz="1600" dirty="0">
              <a:solidFill>
                <a:srgbClr val="302421"/>
              </a:solidFill>
              <a:latin typeface="Verdana" pitchFamily="34" charset="0"/>
            </a:endParaRPr>
          </a:p>
          <a:p>
            <a:pPr marL="342900" indent="-3429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3452814"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1884363" y="1428750"/>
            <a:ext cx="8229600" cy="4897438"/>
          </a:xfrm>
          <a:prstGeom prst="rect">
            <a:avLst/>
          </a:prstGeom>
          <a:noFill/>
          <a:ln>
            <a:solidFill>
              <a:schemeClr val="bg2"/>
            </a:solidFill>
          </a:ln>
        </p:spPr>
        <p:txBody>
          <a:bodyPr>
            <a:normAutofit lnSpcReduction="10000"/>
          </a:bodyPr>
          <a:lstStyle/>
          <a:p>
            <a:pPr algn="just">
              <a:spcBef>
                <a:spcPct val="20000"/>
              </a:spcBef>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a:spcBef>
                <a:spcPct val="20000"/>
              </a:spcBef>
              <a:defRPr/>
            </a:pPr>
            <a:endParaRPr lang="fr-FR" sz="1200" dirty="0">
              <a:solidFill>
                <a:srgbClr val="9FA795">
                  <a:lumMod val="50000"/>
                </a:srgbClr>
              </a:solidFill>
              <a:latin typeface="Calibri" pitchFamily="34" charset="0"/>
              <a:cs typeface="Calibri" pitchFamily="34" charset="0"/>
            </a:endParaRPr>
          </a:p>
          <a:p>
            <a:pPr algn="just">
              <a:spcBef>
                <a:spcPct val="20000"/>
              </a:spcBef>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a:spcBef>
                <a:spcPct val="20000"/>
              </a:spcBef>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a:spcBef>
                <a:spcPct val="20000"/>
              </a:spcBef>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a:spcBef>
                <a:spcPct val="20000"/>
              </a:spcBef>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a:spcBef>
                <a:spcPct val="20000"/>
              </a:spcBef>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dirty="0">
                <a:solidFill>
                  <a:srgbClr val="9FA795">
                    <a:lumMod val="50000"/>
                  </a:srgbClr>
                </a:solidFill>
                <a:latin typeface="Calibri" pitchFamily="34" charset="0"/>
                <a:cs typeface="Calibri" pitchFamily="34" charset="0"/>
              </a:rPr>
              <a:t> or </a:t>
            </a:r>
            <a:r>
              <a:rPr lang="fr-CH" sz="1200" b="1" dirty="0" err="1">
                <a:solidFill>
                  <a:srgbClr val="9FA795">
                    <a:lumMod val="50000"/>
                  </a:srgbClr>
                </a:solidFill>
                <a:latin typeface="Calibri" pitchFamily="34" charset="0"/>
                <a:cs typeface="Calibri" pitchFamily="34" charset="0"/>
              </a:rPr>
              <a:t>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a:spcBef>
                <a:spcPct val="20000"/>
              </a:spcBef>
              <a:defRPr/>
            </a:pPr>
            <a:endParaRPr lang="fr-FR" sz="1200" dirty="0">
              <a:solidFill>
                <a:srgbClr val="9FA795">
                  <a:lumMod val="50000"/>
                </a:srgbClr>
              </a:solidFill>
              <a:latin typeface="Calibri" pitchFamily="34" charset="0"/>
              <a:cs typeface="Calibri" pitchFamily="34" charset="0"/>
            </a:endParaRPr>
          </a:p>
          <a:p>
            <a:pPr algn="just">
              <a:spcBef>
                <a:spcPct val="20000"/>
              </a:spcBef>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a:spcBef>
                <a:spcPct val="20000"/>
              </a:spcBef>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1884363" y="6459538"/>
            <a:ext cx="1363662" cy="246062"/>
          </a:xfrm>
          <a:prstGeom prst="rect">
            <a:avLst/>
          </a:prstGeom>
        </p:spPr>
        <p:txBody>
          <a:bodyPr>
            <a:spAutoFit/>
          </a:bodyPr>
          <a:lstStyle/>
          <a:p>
            <a:pPr marL="342900" indent="-342900" algn="ctr">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2259477" y="1579897"/>
            <a:ext cx="7848350" cy="4801314"/>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8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2000" dirty="0" err="1">
                <a:latin typeface="Calibri" panose="020F0502020204030204" pitchFamily="34" charset="0"/>
              </a:rPr>
              <a:t>Bitume</a:t>
            </a:r>
            <a:r>
              <a:rPr lang="en-GB" sz="2000" dirty="0">
                <a:latin typeface="Calibri" panose="020F0502020204030204" pitchFamily="34" charset="0"/>
              </a:rPr>
              <a:t> Hedging Summary</a:t>
            </a:r>
          </a:p>
          <a:p>
            <a:pPr marL="742950" lvl="1" indent="-285750">
              <a:spcBef>
                <a:spcPts val="600"/>
              </a:spcBef>
              <a:buFont typeface="Arial" panose="020B0604020202020204" pitchFamily="34" charset="0"/>
              <a:buChar char="•"/>
            </a:pPr>
            <a:r>
              <a:rPr lang="en-GB" sz="2000" dirty="0">
                <a:latin typeface="Calibri" panose="020F0502020204030204" pitchFamily="34" charset="0"/>
              </a:rPr>
              <a:t>Papier Hedging Summary</a:t>
            </a:r>
          </a:p>
          <a:p>
            <a:pPr marL="742950" lvl="1" indent="-285750">
              <a:spcBef>
                <a:spcPts val="600"/>
              </a:spcBef>
              <a:buFont typeface="Arial" panose="020B0604020202020204" pitchFamily="34" charset="0"/>
              <a:buChar char="•"/>
            </a:pPr>
            <a:r>
              <a:rPr lang="en-GB" sz="2000" dirty="0">
                <a:latin typeface="Calibri" panose="020F0502020204030204" pitchFamily="34" charset="0"/>
              </a:rPr>
              <a:t>Polycarbonate Hedging Summary</a:t>
            </a:r>
          </a:p>
          <a:p>
            <a:pPr marL="742950" lvl="1" indent="-285750">
              <a:spcBef>
                <a:spcPts val="600"/>
              </a:spcBef>
              <a:buFont typeface="Arial" panose="020B0604020202020204" pitchFamily="34" charset="0"/>
              <a:buChar char="•"/>
            </a:pPr>
            <a:r>
              <a:rPr lang="en-GB" sz="2000" dirty="0" err="1">
                <a:latin typeface="Calibri" panose="020F0502020204030204" pitchFamily="34" charset="0"/>
              </a:rPr>
              <a:t>Autres</a:t>
            </a:r>
            <a:r>
              <a:rPr lang="en-GB" sz="2000" dirty="0">
                <a:latin typeface="Calibri" panose="020F0502020204030204" pitchFamily="34" charset="0"/>
              </a:rPr>
              <a:t> MP Hedging Summary								</a:t>
            </a:r>
          </a:p>
          <a:p>
            <a:pPr lvl="1">
              <a:spcBef>
                <a:spcPts val="600"/>
              </a:spcBef>
            </a:pPr>
            <a:endParaRPr lang="en-GB" dirty="0">
              <a:latin typeface="Calibri" panose="020F0502020204030204" pitchFamily="34" charset="0"/>
            </a:endParaRPr>
          </a:p>
          <a:p>
            <a:pPr marL="285750" lvl="1" indent="-285750">
              <a:spcBef>
                <a:spcPts val="600"/>
              </a:spcBef>
              <a:buFont typeface="Arial" panose="020B0604020202020204" pitchFamily="34" charset="0"/>
              <a:buChar char="•"/>
            </a:pPr>
            <a:r>
              <a:rPr lang="en-GB" sz="2800" dirty="0">
                <a:latin typeface="Calibri" panose="020F0502020204030204" pitchFamily="34" charset="0"/>
              </a:rPr>
              <a:t>Detailed analysis by commodity</a:t>
            </a:r>
            <a:endParaRPr lang="en-GB" dirty="0">
              <a:latin typeface="Calibri" panose="020F0502020204030204" pitchFamily="34" charset="0"/>
            </a:endParaRPr>
          </a:p>
          <a:p>
            <a:pPr marL="742950" lvl="2" indent="-285750">
              <a:spcBef>
                <a:spcPts val="600"/>
              </a:spcBef>
              <a:buFont typeface="Arial" panose="020B0604020202020204" pitchFamily="34" charset="0"/>
              <a:buChar char="•"/>
            </a:pPr>
            <a:r>
              <a:rPr lang="en-GB" sz="2000" dirty="0">
                <a:latin typeface="Calibri" panose="020F0502020204030204" pitchFamily="34" charset="0"/>
              </a:rPr>
              <a:t>Synthesis by currency</a:t>
            </a:r>
          </a:p>
          <a:p>
            <a:pPr marL="742950" lvl="2" indent="-285750">
              <a:spcBef>
                <a:spcPts val="600"/>
              </a:spcBef>
              <a:buFont typeface="Arial" panose="020B0604020202020204" pitchFamily="34" charset="0"/>
              <a:buChar char="•"/>
            </a:pPr>
            <a:r>
              <a:rPr lang="en-GB" sz="2000" dirty="0">
                <a:latin typeface="Calibri" panose="020F0502020204030204" pitchFamily="34" charset="0"/>
              </a:rPr>
              <a:t>Historical prices</a:t>
            </a:r>
          </a:p>
          <a:p>
            <a:pPr marL="0" lvl="1">
              <a:spcBef>
                <a:spcPts val="600"/>
              </a:spcBef>
            </a:pPr>
            <a:endParaRPr lang="en-GB" dirty="0">
              <a:latin typeface="Calibri" panose="020F0502020204030204" pitchFamily="34" charset="0"/>
            </a:endParaRPr>
          </a:p>
          <a:p>
            <a:pPr marL="742950" lvl="1" indent="-285750">
              <a:buFont typeface="Arial" panose="020B0604020202020204" pitchFamily="34" charset="0"/>
              <a:buChar char="•"/>
            </a:pPr>
            <a:endParaRPr lang="en-GB" sz="2400" dirty="0">
              <a:latin typeface="Calibri" panose="020F0502020204030204" pitchFamily="34" charset="0"/>
            </a:endParaRPr>
          </a:p>
        </p:txBody>
      </p:sp>
      <p:sp>
        <p:nvSpPr>
          <p:cNvPr id="2" name="Title"/>
          <p:cNvSpPr>
            <a:spLocks noGrp="1"/>
          </p:cNvSpPr>
          <p:nvPr>
            <p:ph type="title"/>
          </p:nvPr>
        </p:nvSpPr>
        <p:spPr/>
        <p:txBody>
          <a:bodyPr/>
          <a:lstStyle/>
          <a:p>
            <a:r>
              <a:rPr lang="fr-FR" sz="3200" dirty="0"/>
              <a:t>Contents</a:t>
            </a:r>
            <a:endParaRPr lang="en-US" dirty="0"/>
          </a:p>
        </p:txBody>
      </p:sp>
      <p:pic>
        <p:nvPicPr>
          <p:cNvPr id="4" name="Image 3">
            <a:extLst>
              <a:ext uri="{FF2B5EF4-FFF2-40B4-BE49-F238E27FC236}">
                <a16:creationId xmlns:a16="http://schemas.microsoft.com/office/drawing/2014/main" id="{FE0C56A2-E384-4712-80C1-CCAC48274777}"/>
              </a:ext>
            </a:extLst>
          </p:cNvPr>
          <p:cNvPicPr>
            <a:picLocks noChangeAspect="1"/>
          </p:cNvPicPr>
          <p:nvPr/>
        </p:nvPicPr>
        <p:blipFill>
          <a:blip r:embed="rId2"/>
          <a:stretch>
            <a:fillRect/>
          </a:stretch>
        </p:blipFill>
        <p:spPr>
          <a:xfrm>
            <a:off x="9916523" y="199616"/>
            <a:ext cx="2036269" cy="717701"/>
          </a:xfrm>
          <a:prstGeom prst="rect">
            <a:avLst/>
          </a:prstGeom>
        </p:spPr>
      </p:pic>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noFill/>
        </p:spPr>
        <p:txBody>
          <a:bodyPr/>
          <a:lstStyle/>
          <a:p>
            <a:r>
              <a:rPr lang="fr-FR" dirty="0"/>
              <a:t>Bitume </a:t>
            </a:r>
            <a:r>
              <a:rPr lang="fr-FR" dirty="0" err="1"/>
              <a:t>Hedging</a:t>
            </a:r>
            <a:r>
              <a:rPr lang="fr-FR" dirty="0"/>
              <a:t> </a:t>
            </a:r>
            <a:r>
              <a:rPr lang="fr-FR" dirty="0" err="1"/>
              <a:t>Summary</a:t>
            </a:r>
            <a:endParaRPr lang="en-US" dirty="0"/>
          </a:p>
        </p:txBody>
      </p:sp>
      <p:pic>
        <p:nvPicPr>
          <p:cNvPr id="10" name="Image 9">
            <a:extLst>
              <a:ext uri="{FF2B5EF4-FFF2-40B4-BE49-F238E27FC236}">
                <a16:creationId xmlns:a16="http://schemas.microsoft.com/office/drawing/2014/main" id="{6ED76A19-F12E-4431-8ECC-0DDB22733759}"/>
              </a:ext>
            </a:extLst>
          </p:cNvPr>
          <p:cNvPicPr>
            <a:picLocks noChangeAspect="1"/>
          </p:cNvPicPr>
          <p:nvPr/>
        </p:nvPicPr>
        <p:blipFill>
          <a:blip r:embed="rId2"/>
          <a:stretch>
            <a:fillRect/>
          </a:stretch>
        </p:blipFill>
        <p:spPr>
          <a:xfrm>
            <a:off x="9916523" y="199616"/>
            <a:ext cx="2036269" cy="717701"/>
          </a:xfrm>
          <a:prstGeom prst="rect">
            <a:avLst/>
          </a:prstGeom>
        </p:spPr>
      </p:pic>
      <p:sp>
        <p:nvSpPr>
          <p:cNvPr id="12" name="ZoneTexte 11">
            <a:extLst>
              <a:ext uri="{FF2B5EF4-FFF2-40B4-BE49-F238E27FC236}">
                <a16:creationId xmlns:a16="http://schemas.microsoft.com/office/drawing/2014/main" id="{E5CB024E-636A-432C-B9E4-EB4F2D1567A4}"/>
              </a:ext>
            </a:extLst>
          </p:cNvPr>
          <p:cNvSpPr txBox="1"/>
          <p:nvPr/>
        </p:nvSpPr>
        <p:spPr>
          <a:xfrm>
            <a:off x="855838" y="6326440"/>
            <a:ext cx="1360372" cy="369332"/>
          </a:xfrm>
          <a:prstGeom prst="rect">
            <a:avLst/>
          </a:prstGeom>
          <a:noFill/>
        </p:spPr>
        <p:txBody>
          <a:bodyPr wrap="none" rtlCol="0">
            <a:spAutoFit/>
          </a:bodyPr>
          <a:lstStyle/>
          <a:p>
            <a:r>
              <a:rPr lang="en-US" dirty="0"/>
              <a:t>* Metric Ton</a:t>
            </a:r>
          </a:p>
        </p:txBody>
      </p:sp>
      <p:pic>
        <p:nvPicPr>
          <p:cNvPr id="9" name="Image 8">
            <a:extLst>
              <a:ext uri="{FF2B5EF4-FFF2-40B4-BE49-F238E27FC236}">
                <a16:creationId xmlns:a16="http://schemas.microsoft.com/office/drawing/2014/main" id="{6510C246-936D-448D-A074-2C7B89F7AF59}"/>
              </a:ext>
            </a:extLst>
          </p:cNvPr>
          <p:cNvPicPr>
            <a:picLocks noChangeAspect="1"/>
          </p:cNvPicPr>
          <p:nvPr/>
        </p:nvPicPr>
        <p:blipFill>
          <a:blip r:embed="rId3"/>
          <a:stretch>
            <a:fillRect/>
          </a:stretch>
        </p:blipFill>
        <p:spPr>
          <a:xfrm>
            <a:off x="1584982" y="1479707"/>
            <a:ext cx="9022035" cy="4308695"/>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noFill/>
        </p:spPr>
        <p:txBody>
          <a:bodyPr/>
          <a:lstStyle/>
          <a:p>
            <a:r>
              <a:rPr lang="en-US" dirty="0" err="1"/>
              <a:t>Bitume</a:t>
            </a:r>
            <a:r>
              <a:rPr lang="en-US" dirty="0"/>
              <a:t>/USD - Synthesis</a:t>
            </a:r>
          </a:p>
        </p:txBody>
      </p:sp>
      <p:pic>
        <p:nvPicPr>
          <p:cNvPr id="5" name="Image 4">
            <a:extLst>
              <a:ext uri="{FF2B5EF4-FFF2-40B4-BE49-F238E27FC236}">
                <a16:creationId xmlns:a16="http://schemas.microsoft.com/office/drawing/2014/main" id="{EF66C5D6-A744-4BD4-83F9-E528B62AEFAA}"/>
              </a:ext>
            </a:extLst>
          </p:cNvPr>
          <p:cNvPicPr>
            <a:picLocks noChangeAspect="1"/>
          </p:cNvPicPr>
          <p:nvPr/>
        </p:nvPicPr>
        <p:blipFill>
          <a:blip r:embed="rId2"/>
          <a:stretch>
            <a:fillRect/>
          </a:stretch>
        </p:blipFill>
        <p:spPr>
          <a:xfrm>
            <a:off x="9916523" y="199616"/>
            <a:ext cx="2036269" cy="717701"/>
          </a:xfrm>
          <a:prstGeom prst="rect">
            <a:avLst/>
          </a:prstGeom>
        </p:spPr>
      </p:pic>
      <p:pic>
        <p:nvPicPr>
          <p:cNvPr id="10" name="Image 9">
            <a:extLst>
              <a:ext uri="{FF2B5EF4-FFF2-40B4-BE49-F238E27FC236}">
                <a16:creationId xmlns:a16="http://schemas.microsoft.com/office/drawing/2014/main" id="{3DFA633C-174B-455E-8747-519AACB11FA9}"/>
              </a:ext>
            </a:extLst>
          </p:cNvPr>
          <p:cNvPicPr>
            <a:picLocks noChangeAspect="1"/>
          </p:cNvPicPr>
          <p:nvPr/>
        </p:nvPicPr>
        <p:blipFill>
          <a:blip r:embed="rId3"/>
          <a:stretch>
            <a:fillRect/>
          </a:stretch>
        </p:blipFill>
        <p:spPr>
          <a:xfrm>
            <a:off x="2223697" y="1164030"/>
            <a:ext cx="8173993" cy="5580679"/>
          </a:xfrm>
          <a:prstGeom prst="rect">
            <a:avLst/>
          </a:prstGeom>
        </p:spPr>
      </p:pic>
    </p:spTree>
    <p:extLst>
      <p:ext uri="{BB962C8B-B14F-4D97-AF65-F5344CB8AC3E}">
        <p14:creationId xmlns:p14="http://schemas.microsoft.com/office/powerpoint/2010/main" val="28172652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noFill/>
        </p:spPr>
        <p:txBody>
          <a:bodyPr/>
          <a:lstStyle/>
          <a:p>
            <a:r>
              <a:rPr lang="en-US" dirty="0" err="1"/>
              <a:t>Bitume</a:t>
            </a:r>
            <a:r>
              <a:rPr lang="en-US" dirty="0"/>
              <a:t>/USD - 2018</a:t>
            </a:r>
          </a:p>
        </p:txBody>
      </p:sp>
      <p:pic>
        <p:nvPicPr>
          <p:cNvPr id="6" name="Image 5">
            <a:extLst>
              <a:ext uri="{FF2B5EF4-FFF2-40B4-BE49-F238E27FC236}">
                <a16:creationId xmlns:a16="http://schemas.microsoft.com/office/drawing/2014/main" id="{4EE65B2F-A08A-4E01-B08A-0E9AE118B180}"/>
              </a:ext>
            </a:extLst>
          </p:cNvPr>
          <p:cNvPicPr>
            <a:picLocks noChangeAspect="1"/>
          </p:cNvPicPr>
          <p:nvPr/>
        </p:nvPicPr>
        <p:blipFill>
          <a:blip r:embed="rId2"/>
          <a:stretch>
            <a:fillRect/>
          </a:stretch>
        </p:blipFill>
        <p:spPr>
          <a:xfrm>
            <a:off x="9916523" y="199616"/>
            <a:ext cx="2036269" cy="717701"/>
          </a:xfrm>
          <a:prstGeom prst="rect">
            <a:avLst/>
          </a:prstGeom>
        </p:spPr>
      </p:pic>
      <p:pic>
        <p:nvPicPr>
          <p:cNvPr id="8" name="Image 7">
            <a:extLst>
              <a:ext uri="{FF2B5EF4-FFF2-40B4-BE49-F238E27FC236}">
                <a16:creationId xmlns:a16="http://schemas.microsoft.com/office/drawing/2014/main" id="{607AAB8F-9D7C-4CB2-B093-9C3D4F8A1A25}"/>
              </a:ext>
            </a:extLst>
          </p:cNvPr>
          <p:cNvPicPr>
            <a:picLocks noChangeAspect="1"/>
          </p:cNvPicPr>
          <p:nvPr/>
        </p:nvPicPr>
        <p:blipFill>
          <a:blip r:embed="rId3"/>
          <a:stretch>
            <a:fillRect/>
          </a:stretch>
        </p:blipFill>
        <p:spPr>
          <a:xfrm>
            <a:off x="2913454" y="1217345"/>
            <a:ext cx="6365087" cy="5069201"/>
          </a:xfrm>
          <a:prstGeom prst="rect">
            <a:avLst/>
          </a:prstGeom>
        </p:spPr>
      </p:pic>
    </p:spTree>
    <p:extLst>
      <p:ext uri="{BB962C8B-B14F-4D97-AF65-F5344CB8AC3E}">
        <p14:creationId xmlns:p14="http://schemas.microsoft.com/office/powerpoint/2010/main" val="20007680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noFill/>
        </p:spPr>
        <p:txBody>
          <a:bodyPr/>
          <a:lstStyle/>
          <a:p>
            <a:r>
              <a:rPr lang="en-US" dirty="0" err="1"/>
              <a:t>Bitume</a:t>
            </a:r>
            <a:r>
              <a:rPr lang="en-US" dirty="0"/>
              <a:t>/RUB - Synthesis</a:t>
            </a:r>
          </a:p>
        </p:txBody>
      </p:sp>
      <p:pic>
        <p:nvPicPr>
          <p:cNvPr id="6" name="Image 5">
            <a:extLst>
              <a:ext uri="{FF2B5EF4-FFF2-40B4-BE49-F238E27FC236}">
                <a16:creationId xmlns:a16="http://schemas.microsoft.com/office/drawing/2014/main" id="{4EE65B2F-A08A-4E01-B08A-0E9AE118B180}"/>
              </a:ext>
            </a:extLst>
          </p:cNvPr>
          <p:cNvPicPr>
            <a:picLocks noChangeAspect="1"/>
          </p:cNvPicPr>
          <p:nvPr/>
        </p:nvPicPr>
        <p:blipFill>
          <a:blip r:embed="rId2"/>
          <a:stretch>
            <a:fillRect/>
          </a:stretch>
        </p:blipFill>
        <p:spPr>
          <a:xfrm>
            <a:off x="9916523" y="199616"/>
            <a:ext cx="2036269" cy="717701"/>
          </a:xfrm>
          <a:prstGeom prst="rect">
            <a:avLst/>
          </a:prstGeom>
        </p:spPr>
      </p:pic>
      <p:pic>
        <p:nvPicPr>
          <p:cNvPr id="7" name="Image 6">
            <a:extLst>
              <a:ext uri="{FF2B5EF4-FFF2-40B4-BE49-F238E27FC236}">
                <a16:creationId xmlns:a16="http://schemas.microsoft.com/office/drawing/2014/main" id="{291E345F-EB6C-4A3A-8E2E-E6106896EC14}"/>
              </a:ext>
            </a:extLst>
          </p:cNvPr>
          <p:cNvPicPr>
            <a:picLocks noChangeAspect="1"/>
          </p:cNvPicPr>
          <p:nvPr/>
        </p:nvPicPr>
        <p:blipFill>
          <a:blip r:embed="rId3"/>
          <a:stretch>
            <a:fillRect/>
          </a:stretch>
        </p:blipFill>
        <p:spPr>
          <a:xfrm>
            <a:off x="1997878" y="1139927"/>
            <a:ext cx="8196244" cy="5411873"/>
          </a:xfrm>
          <a:prstGeom prst="rect">
            <a:avLst/>
          </a:prstGeom>
        </p:spPr>
      </p:pic>
    </p:spTree>
    <p:extLst>
      <p:ext uri="{BB962C8B-B14F-4D97-AF65-F5344CB8AC3E}">
        <p14:creationId xmlns:p14="http://schemas.microsoft.com/office/powerpoint/2010/main" val="18596372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noFill/>
        </p:spPr>
        <p:txBody>
          <a:bodyPr/>
          <a:lstStyle/>
          <a:p>
            <a:r>
              <a:rPr lang="en-US" dirty="0" err="1"/>
              <a:t>Bitume</a:t>
            </a:r>
            <a:r>
              <a:rPr lang="en-US" dirty="0"/>
              <a:t>/PLN - Synthesis</a:t>
            </a:r>
          </a:p>
        </p:txBody>
      </p:sp>
      <p:pic>
        <p:nvPicPr>
          <p:cNvPr id="6" name="Image 5">
            <a:extLst>
              <a:ext uri="{FF2B5EF4-FFF2-40B4-BE49-F238E27FC236}">
                <a16:creationId xmlns:a16="http://schemas.microsoft.com/office/drawing/2014/main" id="{4EE65B2F-A08A-4E01-B08A-0E9AE118B180}"/>
              </a:ext>
            </a:extLst>
          </p:cNvPr>
          <p:cNvPicPr>
            <a:picLocks noChangeAspect="1"/>
          </p:cNvPicPr>
          <p:nvPr/>
        </p:nvPicPr>
        <p:blipFill>
          <a:blip r:embed="rId2"/>
          <a:stretch>
            <a:fillRect/>
          </a:stretch>
        </p:blipFill>
        <p:spPr>
          <a:xfrm>
            <a:off x="9916523" y="199616"/>
            <a:ext cx="2036269" cy="717701"/>
          </a:xfrm>
          <a:prstGeom prst="rect">
            <a:avLst/>
          </a:prstGeom>
        </p:spPr>
      </p:pic>
      <p:pic>
        <p:nvPicPr>
          <p:cNvPr id="8" name="Image 7">
            <a:extLst>
              <a:ext uri="{FF2B5EF4-FFF2-40B4-BE49-F238E27FC236}">
                <a16:creationId xmlns:a16="http://schemas.microsoft.com/office/drawing/2014/main" id="{316B6361-D7CE-461F-96C0-3021097CF271}"/>
              </a:ext>
            </a:extLst>
          </p:cNvPr>
          <p:cNvPicPr>
            <a:picLocks noChangeAspect="1"/>
          </p:cNvPicPr>
          <p:nvPr/>
        </p:nvPicPr>
        <p:blipFill>
          <a:blip r:embed="rId3"/>
          <a:stretch>
            <a:fillRect/>
          </a:stretch>
        </p:blipFill>
        <p:spPr>
          <a:xfrm>
            <a:off x="1997878" y="1139926"/>
            <a:ext cx="8196244" cy="5411873"/>
          </a:xfrm>
          <a:prstGeom prst="rect">
            <a:avLst/>
          </a:prstGeom>
        </p:spPr>
      </p:pic>
    </p:spTree>
    <p:extLst>
      <p:ext uri="{BB962C8B-B14F-4D97-AF65-F5344CB8AC3E}">
        <p14:creationId xmlns:p14="http://schemas.microsoft.com/office/powerpoint/2010/main" val="1036056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noFill/>
        </p:spPr>
        <p:txBody>
          <a:bodyPr/>
          <a:lstStyle/>
          <a:p>
            <a:r>
              <a:rPr lang="en-US" dirty="0" err="1"/>
              <a:t>Bitume</a:t>
            </a:r>
            <a:r>
              <a:rPr lang="en-US" dirty="0"/>
              <a:t>/TRY - Synthesis</a:t>
            </a:r>
          </a:p>
        </p:txBody>
      </p:sp>
      <p:pic>
        <p:nvPicPr>
          <p:cNvPr id="6" name="Image 5">
            <a:extLst>
              <a:ext uri="{FF2B5EF4-FFF2-40B4-BE49-F238E27FC236}">
                <a16:creationId xmlns:a16="http://schemas.microsoft.com/office/drawing/2014/main" id="{4EE65B2F-A08A-4E01-B08A-0E9AE118B180}"/>
              </a:ext>
            </a:extLst>
          </p:cNvPr>
          <p:cNvPicPr>
            <a:picLocks noChangeAspect="1"/>
          </p:cNvPicPr>
          <p:nvPr/>
        </p:nvPicPr>
        <p:blipFill>
          <a:blip r:embed="rId2"/>
          <a:stretch>
            <a:fillRect/>
          </a:stretch>
        </p:blipFill>
        <p:spPr>
          <a:xfrm>
            <a:off x="9916523" y="199616"/>
            <a:ext cx="2036269" cy="717701"/>
          </a:xfrm>
          <a:prstGeom prst="rect">
            <a:avLst/>
          </a:prstGeom>
        </p:spPr>
      </p:pic>
      <p:pic>
        <p:nvPicPr>
          <p:cNvPr id="7" name="Image 6">
            <a:extLst>
              <a:ext uri="{FF2B5EF4-FFF2-40B4-BE49-F238E27FC236}">
                <a16:creationId xmlns:a16="http://schemas.microsoft.com/office/drawing/2014/main" id="{5B8943B9-3346-486B-86D2-AD1159EB3089}"/>
              </a:ext>
            </a:extLst>
          </p:cNvPr>
          <p:cNvPicPr>
            <a:picLocks noChangeAspect="1"/>
          </p:cNvPicPr>
          <p:nvPr/>
        </p:nvPicPr>
        <p:blipFill>
          <a:blip r:embed="rId3"/>
          <a:stretch>
            <a:fillRect/>
          </a:stretch>
        </p:blipFill>
        <p:spPr>
          <a:xfrm>
            <a:off x="1997877" y="1139926"/>
            <a:ext cx="8196243" cy="5411871"/>
          </a:xfrm>
          <a:prstGeom prst="rect">
            <a:avLst/>
          </a:prstGeom>
        </p:spPr>
      </p:pic>
    </p:spTree>
    <p:extLst>
      <p:ext uri="{BB962C8B-B14F-4D97-AF65-F5344CB8AC3E}">
        <p14:creationId xmlns:p14="http://schemas.microsoft.com/office/powerpoint/2010/main" val="24845405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noFill/>
        </p:spPr>
        <p:txBody>
          <a:bodyPr/>
          <a:lstStyle/>
          <a:p>
            <a:r>
              <a:rPr lang="en-US" dirty="0" err="1"/>
              <a:t>Bitume</a:t>
            </a:r>
            <a:r>
              <a:rPr lang="en-US" dirty="0"/>
              <a:t>/EUR - Synthesis</a:t>
            </a:r>
          </a:p>
        </p:txBody>
      </p:sp>
      <p:pic>
        <p:nvPicPr>
          <p:cNvPr id="6" name="Image 5">
            <a:extLst>
              <a:ext uri="{FF2B5EF4-FFF2-40B4-BE49-F238E27FC236}">
                <a16:creationId xmlns:a16="http://schemas.microsoft.com/office/drawing/2014/main" id="{4EE65B2F-A08A-4E01-B08A-0E9AE118B180}"/>
              </a:ext>
            </a:extLst>
          </p:cNvPr>
          <p:cNvPicPr>
            <a:picLocks noChangeAspect="1"/>
          </p:cNvPicPr>
          <p:nvPr/>
        </p:nvPicPr>
        <p:blipFill>
          <a:blip r:embed="rId2"/>
          <a:stretch>
            <a:fillRect/>
          </a:stretch>
        </p:blipFill>
        <p:spPr>
          <a:xfrm>
            <a:off x="9916523" y="199616"/>
            <a:ext cx="2036269" cy="717701"/>
          </a:xfrm>
          <a:prstGeom prst="rect">
            <a:avLst/>
          </a:prstGeom>
        </p:spPr>
      </p:pic>
      <p:pic>
        <p:nvPicPr>
          <p:cNvPr id="8" name="Image 7">
            <a:extLst>
              <a:ext uri="{FF2B5EF4-FFF2-40B4-BE49-F238E27FC236}">
                <a16:creationId xmlns:a16="http://schemas.microsoft.com/office/drawing/2014/main" id="{00E8F80E-43E8-40D4-97E4-F4879FEFC0AE}"/>
              </a:ext>
            </a:extLst>
          </p:cNvPr>
          <p:cNvPicPr>
            <a:picLocks noChangeAspect="1"/>
          </p:cNvPicPr>
          <p:nvPr/>
        </p:nvPicPr>
        <p:blipFill>
          <a:blip r:embed="rId3"/>
          <a:stretch>
            <a:fillRect/>
          </a:stretch>
        </p:blipFill>
        <p:spPr>
          <a:xfrm>
            <a:off x="1997878" y="1139926"/>
            <a:ext cx="8196244" cy="5411870"/>
          </a:xfrm>
          <a:prstGeom prst="rect">
            <a:avLst/>
          </a:prstGeom>
        </p:spPr>
      </p:pic>
    </p:spTree>
    <p:extLst>
      <p:ext uri="{BB962C8B-B14F-4D97-AF65-F5344CB8AC3E}">
        <p14:creationId xmlns:p14="http://schemas.microsoft.com/office/powerpoint/2010/main" val="30831458"/>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541</TotalTime>
  <Words>518</Words>
  <Application>Microsoft Office PowerPoint</Application>
  <PresentationFormat>Grand écran</PresentationFormat>
  <Paragraphs>66</Paragraphs>
  <Slides>18</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18</vt:i4>
      </vt:variant>
    </vt:vector>
  </HeadingPairs>
  <TitlesOfParts>
    <vt:vector size="26" baseType="lpstr">
      <vt:lpstr>Andale Sans UI</vt:lpstr>
      <vt:lpstr>Arial</vt:lpstr>
      <vt:lpstr>Calibri</vt:lpstr>
      <vt:lpstr>Calibri Light</vt:lpstr>
      <vt:lpstr>News Gothic MT</vt:lpstr>
      <vt:lpstr>Times New Roman</vt:lpstr>
      <vt:lpstr>Verdana</vt:lpstr>
      <vt:lpstr>Thème Office</vt:lpstr>
      <vt:lpstr> Global Hedge Position</vt:lpstr>
      <vt:lpstr>Contents</vt:lpstr>
      <vt:lpstr>Bitume Hedging Summary</vt:lpstr>
      <vt:lpstr>Bitume/USD - Synthesis</vt:lpstr>
      <vt:lpstr>Bitume/USD - 2018</vt:lpstr>
      <vt:lpstr>Bitume/RUB - Synthesis</vt:lpstr>
      <vt:lpstr>Bitume/PLN - Synthesis</vt:lpstr>
      <vt:lpstr>Bitume/TRY - Synthesis</vt:lpstr>
      <vt:lpstr>Bitume/EUR - Synthesis</vt:lpstr>
      <vt:lpstr>Historical prices</vt:lpstr>
      <vt:lpstr>Historical prices</vt:lpstr>
      <vt:lpstr>Papier Hedging Summary</vt:lpstr>
      <vt:lpstr>Historical prices</vt:lpstr>
      <vt:lpstr>Polycarbonate Hedging Summary</vt:lpstr>
      <vt:lpstr>Historical prices</vt:lpstr>
      <vt:lpstr>Autres MP Hedging Summary</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Global Hedge Position</dc:title>
  <dc:creator>Desktop Kerius3</dc:creator>
  <cp:lastModifiedBy>Desktop Kerius3</cp:lastModifiedBy>
  <cp:revision>31</cp:revision>
  <dcterms:created xsi:type="dcterms:W3CDTF">2018-10-17T11:25:34Z</dcterms:created>
  <dcterms:modified xsi:type="dcterms:W3CDTF">2018-11-02T12:36:01Z</dcterms:modified>
</cp:coreProperties>
</file>