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555" r:id="rId6"/>
    <p:sldId id="561" r:id="rId7"/>
    <p:sldId id="523" r:id="rId8"/>
    <p:sldId id="562" r:id="rId9"/>
    <p:sldId id="525" r:id="rId10"/>
    <p:sldId id="557" r:id="rId11"/>
    <p:sldId id="524" r:id="rId12"/>
    <p:sldId id="558" r:id="rId13"/>
    <p:sldId id="526" r:id="rId14"/>
    <p:sldId id="559" r:id="rId15"/>
    <p:sldId id="534" r:id="rId16"/>
    <p:sldId id="560" r:id="rId17"/>
    <p:sldId id="533" r:id="rId18"/>
    <p:sldId id="549" r:id="rId19"/>
    <p:sldId id="548" r:id="rId20"/>
    <p:sldId id="539" r:id="rId21"/>
    <p:sldId id="554" r:id="rId22"/>
    <p:sldId id="552" r:id="rId23"/>
    <p:sldId id="536" r:id="rId24"/>
    <p:sldId id="532" r:id="rId25"/>
    <p:sldId id="531" r:id="rId26"/>
    <p:sldId id="542" r:id="rId27"/>
    <p:sldId id="556" r:id="rId28"/>
    <p:sldId id="520" r:id="rId29"/>
    <p:sldId id="409" r:id="rId30"/>
    <p:sldId id="410"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74" autoAdjust="0"/>
  </p:normalViewPr>
  <p:slideViewPr>
    <p:cSldViewPr snapToGrid="0">
      <p:cViewPr varScale="1">
        <p:scale>
          <a:sx n="107" d="100"/>
          <a:sy n="107" d="100"/>
        </p:scale>
        <p:origin x="1860" y="96"/>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01/02/2022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19</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31/12/2021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9E05906D-C7E4-4B26-9ADF-C19DA4D59F26}"/>
              </a:ext>
            </a:extLst>
          </p:cNvPr>
          <p:cNvPicPr>
            <a:picLocks noChangeAspect="1"/>
          </p:cNvPicPr>
          <p:nvPr/>
        </p:nvPicPr>
        <p:blipFill>
          <a:blip r:embed="rId2"/>
          <a:stretch>
            <a:fillRect/>
          </a:stretch>
        </p:blipFill>
        <p:spPr>
          <a:xfrm>
            <a:off x="734233" y="1294324"/>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6" name="Image 5">
            <a:extLst>
              <a:ext uri="{FF2B5EF4-FFF2-40B4-BE49-F238E27FC236}">
                <a16:creationId xmlns:a16="http://schemas.microsoft.com/office/drawing/2014/main" id="{277346CD-68E6-4C8A-82E0-ADA99872626B}"/>
              </a:ext>
            </a:extLst>
          </p:cNvPr>
          <p:cNvPicPr>
            <a:picLocks noChangeAspect="1"/>
          </p:cNvPicPr>
          <p:nvPr/>
        </p:nvPicPr>
        <p:blipFill>
          <a:blip r:embed="rId2"/>
          <a:stretch>
            <a:fillRect/>
          </a:stretch>
        </p:blipFill>
        <p:spPr>
          <a:xfrm>
            <a:off x="1703432" y="1499841"/>
            <a:ext cx="5737136" cy="4469093"/>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A5E09C98-031D-4CC4-90AA-378A7EB24054}"/>
              </a:ext>
            </a:extLst>
          </p:cNvPr>
          <p:cNvPicPr>
            <a:picLocks noChangeAspect="1"/>
          </p:cNvPicPr>
          <p:nvPr/>
        </p:nvPicPr>
        <p:blipFill>
          <a:blip r:embed="rId2"/>
          <a:stretch>
            <a:fillRect/>
          </a:stretch>
        </p:blipFill>
        <p:spPr>
          <a:xfrm>
            <a:off x="734235" y="1290009"/>
            <a:ext cx="7675528"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6" name="Image 5">
            <a:extLst>
              <a:ext uri="{FF2B5EF4-FFF2-40B4-BE49-F238E27FC236}">
                <a16:creationId xmlns:a16="http://schemas.microsoft.com/office/drawing/2014/main" id="{5E9FDA2A-364F-44E9-B247-90366772FEAE}"/>
              </a:ext>
            </a:extLst>
          </p:cNvPr>
          <p:cNvPicPr>
            <a:picLocks noChangeAspect="1"/>
          </p:cNvPicPr>
          <p:nvPr/>
        </p:nvPicPr>
        <p:blipFill>
          <a:blip r:embed="rId2"/>
          <a:stretch>
            <a:fillRect/>
          </a:stretch>
        </p:blipFill>
        <p:spPr>
          <a:xfrm>
            <a:off x="1703432" y="1499842"/>
            <a:ext cx="5737136" cy="4472679"/>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701CBD4C-60BF-44F5-B67E-6FE26E1F7634}"/>
              </a:ext>
            </a:extLst>
          </p:cNvPr>
          <p:cNvPicPr>
            <a:picLocks noChangeAspect="1"/>
          </p:cNvPicPr>
          <p:nvPr/>
        </p:nvPicPr>
        <p:blipFill>
          <a:blip r:embed="rId2"/>
          <a:stretch>
            <a:fillRect/>
          </a:stretch>
        </p:blipFill>
        <p:spPr>
          <a:xfrm>
            <a:off x="734235" y="1280152"/>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CE29C205-A352-4A0E-B603-D35E093AD675}"/>
              </a:ext>
            </a:extLst>
          </p:cNvPr>
          <p:cNvPicPr>
            <a:picLocks noChangeAspect="1"/>
          </p:cNvPicPr>
          <p:nvPr/>
        </p:nvPicPr>
        <p:blipFill>
          <a:blip r:embed="rId2"/>
          <a:stretch>
            <a:fillRect/>
          </a:stretch>
        </p:blipFill>
        <p:spPr>
          <a:xfrm>
            <a:off x="1703432" y="1499841"/>
            <a:ext cx="5737136" cy="4467441"/>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C8911930-69DB-426C-A144-E2DA4BB23BEC}"/>
              </a:ext>
            </a:extLst>
          </p:cNvPr>
          <p:cNvPicPr>
            <a:picLocks noChangeAspect="1"/>
          </p:cNvPicPr>
          <p:nvPr/>
        </p:nvPicPr>
        <p:blipFill>
          <a:blip r:embed="rId2"/>
          <a:stretch>
            <a:fillRect/>
          </a:stretch>
        </p:blipFill>
        <p:spPr>
          <a:xfrm>
            <a:off x="727839" y="1280153"/>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décembre 2021 de l’ordre de 0,95.</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7" name="Image 6">
            <a:extLst>
              <a:ext uri="{FF2B5EF4-FFF2-40B4-BE49-F238E27FC236}">
                <a16:creationId xmlns:a16="http://schemas.microsoft.com/office/drawing/2014/main" id="{5E02D2CB-7752-4E7D-AB25-BDE6E7F862A9}"/>
              </a:ext>
            </a:extLst>
          </p:cNvPr>
          <p:cNvPicPr>
            <a:picLocks noChangeAspect="1"/>
          </p:cNvPicPr>
          <p:nvPr/>
        </p:nvPicPr>
        <p:blipFill>
          <a:blip r:embed="rId2"/>
          <a:stretch>
            <a:fillRect/>
          </a:stretch>
        </p:blipFill>
        <p:spPr>
          <a:xfrm>
            <a:off x="84538" y="1067980"/>
            <a:ext cx="7567091" cy="576728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D0444851-3875-48DE-AF94-0EA07D529BB6}"/>
              </a:ext>
            </a:extLst>
          </p:cNvPr>
          <p:cNvPicPr>
            <a:picLocks noChangeAspect="1"/>
          </p:cNvPicPr>
          <p:nvPr/>
        </p:nvPicPr>
        <p:blipFill>
          <a:blip r:embed="rId2"/>
          <a:stretch>
            <a:fillRect/>
          </a:stretch>
        </p:blipFill>
        <p:spPr>
          <a:xfrm>
            <a:off x="60383" y="1101262"/>
            <a:ext cx="9023229" cy="5309042"/>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pic>
        <p:nvPicPr>
          <p:cNvPr id="5" name="Image 4">
            <a:extLst>
              <a:ext uri="{FF2B5EF4-FFF2-40B4-BE49-F238E27FC236}">
                <a16:creationId xmlns:a16="http://schemas.microsoft.com/office/drawing/2014/main" id="{A9DDF485-FF05-45D6-B3EA-D1275DA83967}"/>
              </a:ext>
            </a:extLst>
          </p:cNvPr>
          <p:cNvPicPr>
            <a:picLocks noChangeAspect="1"/>
          </p:cNvPicPr>
          <p:nvPr/>
        </p:nvPicPr>
        <p:blipFill>
          <a:blip r:embed="rId3"/>
          <a:stretch>
            <a:fillRect/>
          </a:stretch>
        </p:blipFill>
        <p:spPr>
          <a:xfrm>
            <a:off x="0" y="1104697"/>
            <a:ext cx="9144000" cy="525244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6" name="Image 5">
            <a:extLst>
              <a:ext uri="{FF2B5EF4-FFF2-40B4-BE49-F238E27FC236}">
                <a16:creationId xmlns:a16="http://schemas.microsoft.com/office/drawing/2014/main" id="{663F3E1F-5D4A-41EA-9559-F2CA3BB15A57}"/>
              </a:ext>
            </a:extLst>
          </p:cNvPr>
          <p:cNvPicPr>
            <a:picLocks noChangeAspect="1"/>
          </p:cNvPicPr>
          <p:nvPr/>
        </p:nvPicPr>
        <p:blipFill>
          <a:blip r:embed="rId2"/>
          <a:stretch>
            <a:fillRect/>
          </a:stretch>
        </p:blipFill>
        <p:spPr>
          <a:xfrm>
            <a:off x="0" y="1085649"/>
            <a:ext cx="9144000" cy="5288258"/>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2" name="Tableau 1">
            <a:extLst>
              <a:ext uri="{FF2B5EF4-FFF2-40B4-BE49-F238E27FC236}">
                <a16:creationId xmlns:a16="http://schemas.microsoft.com/office/drawing/2014/main" id="{9487BCF6-CA8E-4888-8A9B-AEB517113800}"/>
              </a:ext>
            </a:extLst>
          </p:cNvPr>
          <p:cNvGraphicFramePr>
            <a:graphicFrameLocks noGrp="1"/>
          </p:cNvGraphicFramePr>
          <p:nvPr>
            <p:extLst>
              <p:ext uri="{D42A27DB-BD31-4B8C-83A1-F6EECF244321}">
                <p14:modId xmlns:p14="http://schemas.microsoft.com/office/powerpoint/2010/main" val="1698441048"/>
              </p:ext>
            </p:extLst>
          </p:nvPr>
        </p:nvGraphicFramePr>
        <p:xfrm>
          <a:off x="18000" y="1655656"/>
          <a:ext cx="9120500" cy="3223725"/>
        </p:xfrm>
        <a:graphic>
          <a:graphicData uri="http://schemas.openxmlformats.org/drawingml/2006/table">
            <a:tbl>
              <a:tblPr/>
              <a:tblGrid>
                <a:gridCol w="684000">
                  <a:extLst>
                    <a:ext uri="{9D8B030D-6E8A-4147-A177-3AD203B41FA5}">
                      <a16:colId xmlns:a16="http://schemas.microsoft.com/office/drawing/2014/main" val="3155529158"/>
                    </a:ext>
                  </a:extLst>
                </a:gridCol>
                <a:gridCol w="44450">
                  <a:extLst>
                    <a:ext uri="{9D8B030D-6E8A-4147-A177-3AD203B41FA5}">
                      <a16:colId xmlns:a16="http://schemas.microsoft.com/office/drawing/2014/main" val="4167117306"/>
                    </a:ext>
                  </a:extLst>
                </a:gridCol>
                <a:gridCol w="612000">
                  <a:extLst>
                    <a:ext uri="{9D8B030D-6E8A-4147-A177-3AD203B41FA5}">
                      <a16:colId xmlns:a16="http://schemas.microsoft.com/office/drawing/2014/main" val="3262723403"/>
                    </a:ext>
                  </a:extLst>
                </a:gridCol>
                <a:gridCol w="44450">
                  <a:extLst>
                    <a:ext uri="{9D8B030D-6E8A-4147-A177-3AD203B41FA5}">
                      <a16:colId xmlns:a16="http://schemas.microsoft.com/office/drawing/2014/main" val="2133552850"/>
                    </a:ext>
                  </a:extLst>
                </a:gridCol>
                <a:gridCol w="576000">
                  <a:extLst>
                    <a:ext uri="{9D8B030D-6E8A-4147-A177-3AD203B41FA5}">
                      <a16:colId xmlns:a16="http://schemas.microsoft.com/office/drawing/2014/main" val="3490028298"/>
                    </a:ext>
                  </a:extLst>
                </a:gridCol>
                <a:gridCol w="576000">
                  <a:extLst>
                    <a:ext uri="{9D8B030D-6E8A-4147-A177-3AD203B41FA5}">
                      <a16:colId xmlns:a16="http://schemas.microsoft.com/office/drawing/2014/main" val="1931739600"/>
                    </a:ext>
                  </a:extLst>
                </a:gridCol>
                <a:gridCol w="44450">
                  <a:extLst>
                    <a:ext uri="{9D8B030D-6E8A-4147-A177-3AD203B41FA5}">
                      <a16:colId xmlns:a16="http://schemas.microsoft.com/office/drawing/2014/main" val="2729925212"/>
                    </a:ext>
                  </a:extLst>
                </a:gridCol>
                <a:gridCol w="576000">
                  <a:extLst>
                    <a:ext uri="{9D8B030D-6E8A-4147-A177-3AD203B41FA5}">
                      <a16:colId xmlns:a16="http://schemas.microsoft.com/office/drawing/2014/main" val="3192373564"/>
                    </a:ext>
                  </a:extLst>
                </a:gridCol>
                <a:gridCol w="44450">
                  <a:extLst>
                    <a:ext uri="{9D8B030D-6E8A-4147-A177-3AD203B41FA5}">
                      <a16:colId xmlns:a16="http://schemas.microsoft.com/office/drawing/2014/main" val="3816337295"/>
                    </a:ext>
                  </a:extLst>
                </a:gridCol>
                <a:gridCol w="612000">
                  <a:extLst>
                    <a:ext uri="{9D8B030D-6E8A-4147-A177-3AD203B41FA5}">
                      <a16:colId xmlns:a16="http://schemas.microsoft.com/office/drawing/2014/main" val="1194920252"/>
                    </a:ext>
                  </a:extLst>
                </a:gridCol>
                <a:gridCol w="44450">
                  <a:extLst>
                    <a:ext uri="{9D8B030D-6E8A-4147-A177-3AD203B41FA5}">
                      <a16:colId xmlns:a16="http://schemas.microsoft.com/office/drawing/2014/main" val="4022851383"/>
                    </a:ext>
                  </a:extLst>
                </a:gridCol>
                <a:gridCol w="720000">
                  <a:extLst>
                    <a:ext uri="{9D8B030D-6E8A-4147-A177-3AD203B41FA5}">
                      <a16:colId xmlns:a16="http://schemas.microsoft.com/office/drawing/2014/main" val="1894123955"/>
                    </a:ext>
                  </a:extLst>
                </a:gridCol>
                <a:gridCol w="44450">
                  <a:extLst>
                    <a:ext uri="{9D8B030D-6E8A-4147-A177-3AD203B41FA5}">
                      <a16:colId xmlns:a16="http://schemas.microsoft.com/office/drawing/2014/main" val="245736863"/>
                    </a:ext>
                  </a:extLst>
                </a:gridCol>
                <a:gridCol w="720000">
                  <a:extLst>
                    <a:ext uri="{9D8B030D-6E8A-4147-A177-3AD203B41FA5}">
                      <a16:colId xmlns:a16="http://schemas.microsoft.com/office/drawing/2014/main" val="882819926"/>
                    </a:ext>
                  </a:extLst>
                </a:gridCol>
                <a:gridCol w="44450">
                  <a:extLst>
                    <a:ext uri="{9D8B030D-6E8A-4147-A177-3AD203B41FA5}">
                      <a16:colId xmlns:a16="http://schemas.microsoft.com/office/drawing/2014/main" val="534801717"/>
                    </a:ext>
                  </a:extLst>
                </a:gridCol>
                <a:gridCol w="720000">
                  <a:extLst>
                    <a:ext uri="{9D8B030D-6E8A-4147-A177-3AD203B41FA5}">
                      <a16:colId xmlns:a16="http://schemas.microsoft.com/office/drawing/2014/main" val="6446253"/>
                    </a:ext>
                  </a:extLst>
                </a:gridCol>
                <a:gridCol w="44450">
                  <a:extLst>
                    <a:ext uri="{9D8B030D-6E8A-4147-A177-3AD203B41FA5}">
                      <a16:colId xmlns:a16="http://schemas.microsoft.com/office/drawing/2014/main" val="1168569845"/>
                    </a:ext>
                  </a:extLst>
                </a:gridCol>
                <a:gridCol w="972000">
                  <a:extLst>
                    <a:ext uri="{9D8B030D-6E8A-4147-A177-3AD203B41FA5}">
                      <a16:colId xmlns:a16="http://schemas.microsoft.com/office/drawing/2014/main" val="2777683789"/>
                    </a:ext>
                  </a:extLst>
                </a:gridCol>
                <a:gridCol w="44450">
                  <a:extLst>
                    <a:ext uri="{9D8B030D-6E8A-4147-A177-3AD203B41FA5}">
                      <a16:colId xmlns:a16="http://schemas.microsoft.com/office/drawing/2014/main" val="4186562566"/>
                    </a:ext>
                  </a:extLst>
                </a:gridCol>
                <a:gridCol w="972000">
                  <a:extLst>
                    <a:ext uri="{9D8B030D-6E8A-4147-A177-3AD203B41FA5}">
                      <a16:colId xmlns:a16="http://schemas.microsoft.com/office/drawing/2014/main" val="772015717"/>
                    </a:ext>
                  </a:extLst>
                </a:gridCol>
                <a:gridCol w="44450">
                  <a:extLst>
                    <a:ext uri="{9D8B030D-6E8A-4147-A177-3AD203B41FA5}">
                      <a16:colId xmlns:a16="http://schemas.microsoft.com/office/drawing/2014/main" val="3158791617"/>
                    </a:ext>
                  </a:extLst>
                </a:gridCol>
                <a:gridCol w="936000">
                  <a:extLst>
                    <a:ext uri="{9D8B030D-6E8A-4147-A177-3AD203B41FA5}">
                      <a16:colId xmlns:a16="http://schemas.microsoft.com/office/drawing/2014/main" val="4000475690"/>
                    </a:ext>
                  </a:extLst>
                </a:gridCol>
              </a:tblGrid>
              <a:tr h="720000">
                <a:tc>
                  <a:txBody>
                    <a:bodyPr/>
                    <a:lstStyle/>
                    <a:p>
                      <a:pPr algn="ctr" fontAlgn="ctr"/>
                      <a:r>
                        <a:rPr lang="fr-FR" sz="1100" b="1" i="0" u="none" strike="noStrike">
                          <a:solidFill>
                            <a:srgbClr val="000000"/>
                          </a:solidFill>
                          <a:effectLst/>
                          <a:latin typeface="Calibri" panose="020F0502020204030204" pitchFamily="34" charset="0"/>
                        </a:rPr>
                        <a:t>BITUMEN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Hedged (MT)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(MT)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Purchase price as of December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Average pruchase price of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Last year purchase price (December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Performance compared to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Performance compared to Average of 2021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27402861"/>
                  </a:ext>
                </a:extLst>
              </a:tr>
              <a:tr h="36000">
                <a:tc>
                  <a:txBody>
                    <a:bodyPr/>
                    <a:lstStyle/>
                    <a:p>
                      <a:pPr algn="l" fontAlgn="b"/>
                      <a:r>
                        <a:rPr lang="fr-FR" sz="1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3913249"/>
                  </a:ext>
                </a:extLst>
              </a:tr>
              <a:tr h="360000">
                <a:tc>
                  <a:txBody>
                    <a:bodyPr/>
                    <a:lstStyle/>
                    <a:p>
                      <a:pPr algn="ctr" fontAlgn="ctr"/>
                      <a:r>
                        <a:rPr lang="fr-FR" sz="1100" b="0" i="0" u="none" strike="noStrike">
                          <a:solidFill>
                            <a:srgbClr val="000000"/>
                          </a:solidFill>
                          <a:effectLst/>
                          <a:latin typeface="Calibri" panose="020F0502020204030204" pitchFamily="34" charset="0"/>
                        </a:rPr>
                        <a:t>Russia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5 468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32 834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24 617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21 618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159890"/>
                  </a:ext>
                </a:extLst>
              </a:tr>
              <a:tr h="36000">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922827"/>
                  </a:ext>
                </a:extLst>
              </a:tr>
              <a:tr h="360000">
                <a:tc>
                  <a:txBody>
                    <a:bodyPr/>
                    <a:lstStyle/>
                    <a:p>
                      <a:pPr algn="ctr" fontAlgn="ctr"/>
                      <a:r>
                        <a:rPr lang="fr-FR" sz="1100" b="0" i="0" u="none" strike="noStrike">
                          <a:solidFill>
                            <a:srgbClr val="000000"/>
                          </a:solidFill>
                          <a:effectLst/>
                          <a:latin typeface="Calibri" panose="020F0502020204030204" pitchFamily="34" charset="0"/>
                        </a:rPr>
                        <a:t>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6 578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28 852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4 133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334801"/>
                  </a:ext>
                </a:extLst>
              </a:tr>
              <a:tr h="36000">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875841"/>
                  </a:ext>
                </a:extLst>
              </a:tr>
              <a:tr h="360000">
                <a:tc>
                  <a:txBody>
                    <a:bodyPr/>
                    <a:lstStyle/>
                    <a:p>
                      <a:pPr algn="ctr" fontAlgn="ctr"/>
                      <a:r>
                        <a:rPr lang="fr-FR" sz="1100" b="0" i="0" u="none" strike="noStrike">
                          <a:solidFill>
                            <a:srgbClr val="000000"/>
                          </a:solidFill>
                          <a:effectLst/>
                          <a:latin typeface="Calibri" panose="020F0502020204030204" pitchFamily="34"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3 319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13 905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527790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0985192"/>
                  </a:ext>
                </a:extLst>
              </a:tr>
              <a:tr h="360000">
                <a:tc>
                  <a:txBody>
                    <a:bodyPr/>
                    <a:lstStyle/>
                    <a:p>
                      <a:pPr algn="ctr" fontAlgn="ctr"/>
                      <a:r>
                        <a:rPr lang="fr-FR" sz="1100" b="0" i="0" u="none" strike="noStrike">
                          <a:solidFill>
                            <a:srgbClr val="000000"/>
                          </a:solidFill>
                          <a:effectLst/>
                          <a:latin typeface="Calibri" panose="020F0502020204030204" pitchFamily="34"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6 327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885160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91820"/>
                  </a:ext>
                </a:extLst>
              </a:tr>
              <a:tr h="360000">
                <a:tc>
                  <a:txBody>
                    <a:bodyPr/>
                    <a:lstStyle/>
                    <a:p>
                      <a:pPr algn="ctr" fontAlgn="ctr"/>
                      <a:r>
                        <a:rPr lang="fr-FR" sz="1100" b="0" i="0" u="none" strike="noStrike">
                          <a:solidFill>
                            <a:srgbClr val="000000"/>
                          </a:solidFill>
                          <a:effectLst/>
                          <a:latin typeface="Calibri" panose="020F0502020204030204" pitchFamily="34" charset="0"/>
                        </a:rPr>
                        <a:t>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1 265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5 585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039174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460477"/>
                  </a:ext>
                </a:extLst>
              </a:tr>
              <a:tr h="360000">
                <a:tc>
                  <a:txBody>
                    <a:bodyPr/>
                    <a:lstStyle/>
                    <a:p>
                      <a:pPr algn="ctr" fontAlgn="ctr"/>
                      <a:r>
                        <a:rPr lang="fr-FR" sz="1100" b="0" i="0" u="none" strike="noStrike">
                          <a:solidFill>
                            <a:srgbClr val="000000"/>
                          </a:solidFill>
                          <a:effectLst/>
                          <a:latin typeface="Calibri" panose="020F050202020403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4 359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3992917"/>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3" name="Tableau 2">
            <a:extLst>
              <a:ext uri="{FF2B5EF4-FFF2-40B4-BE49-F238E27FC236}">
                <a16:creationId xmlns:a16="http://schemas.microsoft.com/office/drawing/2014/main" id="{951D34FC-2B61-4B1A-8DA8-1BDF8C2439CC}"/>
              </a:ext>
            </a:extLst>
          </p:cNvPr>
          <p:cNvGraphicFramePr>
            <a:graphicFrameLocks noGrp="1"/>
          </p:cNvGraphicFramePr>
          <p:nvPr>
            <p:extLst>
              <p:ext uri="{D42A27DB-BD31-4B8C-83A1-F6EECF244321}">
                <p14:modId xmlns:p14="http://schemas.microsoft.com/office/powerpoint/2010/main" val="3747991757"/>
              </p:ext>
            </p:extLst>
          </p:nvPr>
        </p:nvGraphicFramePr>
        <p:xfrm>
          <a:off x="91888" y="1684357"/>
          <a:ext cx="8960223" cy="3489285"/>
        </p:xfrm>
        <a:graphic>
          <a:graphicData uri="http://schemas.openxmlformats.org/drawingml/2006/table">
            <a:tbl>
              <a:tblPr/>
              <a:tblGrid>
                <a:gridCol w="740275">
                  <a:extLst>
                    <a:ext uri="{9D8B030D-6E8A-4147-A177-3AD203B41FA5}">
                      <a16:colId xmlns:a16="http://schemas.microsoft.com/office/drawing/2014/main" val="2670525362"/>
                    </a:ext>
                  </a:extLst>
                </a:gridCol>
                <a:gridCol w="540787">
                  <a:extLst>
                    <a:ext uri="{9D8B030D-6E8A-4147-A177-3AD203B41FA5}">
                      <a16:colId xmlns:a16="http://schemas.microsoft.com/office/drawing/2014/main" val="1761674637"/>
                    </a:ext>
                  </a:extLst>
                </a:gridCol>
                <a:gridCol w="663364">
                  <a:extLst>
                    <a:ext uri="{9D8B030D-6E8A-4147-A177-3AD203B41FA5}">
                      <a16:colId xmlns:a16="http://schemas.microsoft.com/office/drawing/2014/main" val="2348117254"/>
                    </a:ext>
                  </a:extLst>
                </a:gridCol>
                <a:gridCol w="663364">
                  <a:extLst>
                    <a:ext uri="{9D8B030D-6E8A-4147-A177-3AD203B41FA5}">
                      <a16:colId xmlns:a16="http://schemas.microsoft.com/office/drawing/2014/main" val="1605303973"/>
                    </a:ext>
                  </a:extLst>
                </a:gridCol>
                <a:gridCol w="547996">
                  <a:extLst>
                    <a:ext uri="{9D8B030D-6E8A-4147-A177-3AD203B41FA5}">
                      <a16:colId xmlns:a16="http://schemas.microsoft.com/office/drawing/2014/main" val="1120525106"/>
                    </a:ext>
                  </a:extLst>
                </a:gridCol>
                <a:gridCol w="540787">
                  <a:extLst>
                    <a:ext uri="{9D8B030D-6E8A-4147-A177-3AD203B41FA5}">
                      <a16:colId xmlns:a16="http://schemas.microsoft.com/office/drawing/2014/main" val="985950403"/>
                    </a:ext>
                  </a:extLst>
                </a:gridCol>
                <a:gridCol w="663364">
                  <a:extLst>
                    <a:ext uri="{9D8B030D-6E8A-4147-A177-3AD203B41FA5}">
                      <a16:colId xmlns:a16="http://schemas.microsoft.com/office/drawing/2014/main" val="359579508"/>
                    </a:ext>
                  </a:extLst>
                </a:gridCol>
                <a:gridCol w="540787">
                  <a:extLst>
                    <a:ext uri="{9D8B030D-6E8A-4147-A177-3AD203B41FA5}">
                      <a16:colId xmlns:a16="http://schemas.microsoft.com/office/drawing/2014/main" val="3310188650"/>
                    </a:ext>
                  </a:extLst>
                </a:gridCol>
                <a:gridCol w="663364">
                  <a:extLst>
                    <a:ext uri="{9D8B030D-6E8A-4147-A177-3AD203B41FA5}">
                      <a16:colId xmlns:a16="http://schemas.microsoft.com/office/drawing/2014/main" val="2545919303"/>
                    </a:ext>
                  </a:extLst>
                </a:gridCol>
                <a:gridCol w="663364">
                  <a:extLst>
                    <a:ext uri="{9D8B030D-6E8A-4147-A177-3AD203B41FA5}">
                      <a16:colId xmlns:a16="http://schemas.microsoft.com/office/drawing/2014/main" val="3475253527"/>
                    </a:ext>
                  </a:extLst>
                </a:gridCol>
                <a:gridCol w="742679">
                  <a:extLst>
                    <a:ext uri="{9D8B030D-6E8A-4147-A177-3AD203B41FA5}">
                      <a16:colId xmlns:a16="http://schemas.microsoft.com/office/drawing/2014/main" val="1833143641"/>
                    </a:ext>
                  </a:extLst>
                </a:gridCol>
                <a:gridCol w="663364">
                  <a:extLst>
                    <a:ext uri="{9D8B030D-6E8A-4147-A177-3AD203B41FA5}">
                      <a16:colId xmlns:a16="http://schemas.microsoft.com/office/drawing/2014/main" val="3880462858"/>
                    </a:ext>
                  </a:extLst>
                </a:gridCol>
                <a:gridCol w="663364">
                  <a:extLst>
                    <a:ext uri="{9D8B030D-6E8A-4147-A177-3AD203B41FA5}">
                      <a16:colId xmlns:a16="http://schemas.microsoft.com/office/drawing/2014/main" val="492959696"/>
                    </a:ext>
                  </a:extLst>
                </a:gridCol>
                <a:gridCol w="663364">
                  <a:extLst>
                    <a:ext uri="{9D8B030D-6E8A-4147-A177-3AD203B41FA5}">
                      <a16:colId xmlns:a16="http://schemas.microsoft.com/office/drawing/2014/main" val="2144969966"/>
                    </a:ext>
                  </a:extLst>
                </a:gridCol>
              </a:tblGrid>
              <a:tr h="61900">
                <a:tc rowSpan="2">
                  <a:txBody>
                    <a:bodyPr/>
                    <a:lstStyle/>
                    <a:p>
                      <a:pPr algn="ctr" fontAlgn="ctr"/>
                      <a:r>
                        <a:rPr lang="fr-FR" sz="900" b="1" i="0" u="none" strike="noStrike">
                          <a:solidFill>
                            <a:srgbClr val="000000"/>
                          </a:solidFill>
                          <a:effectLst/>
                          <a:latin typeface="Arial" panose="020B0604020202020204" pitchFamily="34" charset="0"/>
                        </a:rPr>
                        <a:t>Trade Date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Counterparty</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Underlying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Period</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Strike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Type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Quantity YTD in 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Unit trading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Exchange rate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Traded Swap price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a:solidFill>
                            <a:srgbClr val="000000"/>
                          </a:solidFill>
                          <a:effectLst/>
                          <a:latin typeface="Arial" panose="020B0604020202020204" pitchFamily="34" charset="0"/>
                        </a:rPr>
                        <a:t>Actual 2021 €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MTM Index € 31/12/2021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Premium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900" b="1" i="0" u="none" strike="noStrike">
                          <a:solidFill>
                            <a:srgbClr val="000000"/>
                          </a:solidFill>
                          <a:effectLst/>
                          <a:latin typeface="Arial" panose="020B0604020202020204" pitchFamily="34" charset="0"/>
                        </a:rPr>
                        <a:t>Result in K€ (Less Premium)</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954822120"/>
                  </a:ext>
                </a:extLst>
              </a:tr>
              <a:tr h="11576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a:solidFill>
                            <a:srgbClr val="000000"/>
                          </a:solidFill>
                          <a:effectLst/>
                          <a:latin typeface="Arial" panose="020B0604020202020204" pitchFamily="34" charset="0"/>
                        </a:rPr>
                        <a:t>YTD December</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451121083"/>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janv.-22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2 760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70,16</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70,16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16,46</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5439941"/>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3 360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69,72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69,72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18,56</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0857066"/>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3 360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69,26</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69,26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17,01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1256495"/>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2 760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68,74</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68,74</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12,52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79789"/>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68,18</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68,18</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11,48</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2727131"/>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67,66</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67,66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12,03</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1254942"/>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4 320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67,12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67,12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12,62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8303896"/>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66,60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66,60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8,64</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3643679"/>
                  </a:ext>
                </a:extLst>
              </a:tr>
              <a:tr h="68331">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sept.-22</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         64,20 € </a:t>
                      </a:r>
                    </a:p>
                  </a:txBody>
                  <a:tcPr marL="4019" marR="4019" marT="40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66,09</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66,09</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6,58</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2005896"/>
                  </a:ext>
                </a:extLst>
              </a:tr>
              <a:tr h="68331">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67636"/>
                  </a:ext>
                </a:extLst>
              </a:tr>
              <a:tr h="68331">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NATIXIS</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30 000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19" marR="4019" marT="40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64,20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116</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99922315"/>
                  </a:ext>
                </a:extLst>
              </a:tr>
              <a:tr h="72351">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274763"/>
                  </a:ext>
                </a:extLst>
              </a:tr>
              <a:tr h="72351">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TOTAL</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30 000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19" marR="4019" marT="4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64,20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116</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40098073"/>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11" name="Tableau 10">
            <a:extLst>
              <a:ext uri="{FF2B5EF4-FFF2-40B4-BE49-F238E27FC236}">
                <a16:creationId xmlns:a16="http://schemas.microsoft.com/office/drawing/2014/main" id="{EE7B4F4F-A8CA-4DA8-8CA6-E0106FE09935}"/>
              </a:ext>
            </a:extLst>
          </p:cNvPr>
          <p:cNvGraphicFramePr>
            <a:graphicFrameLocks noGrp="1"/>
          </p:cNvGraphicFramePr>
          <p:nvPr>
            <p:extLst>
              <p:ext uri="{D42A27DB-BD31-4B8C-83A1-F6EECF244321}">
                <p14:modId xmlns:p14="http://schemas.microsoft.com/office/powerpoint/2010/main" val="2606902360"/>
              </p:ext>
            </p:extLst>
          </p:nvPr>
        </p:nvGraphicFramePr>
        <p:xfrm>
          <a:off x="33937" y="1080343"/>
          <a:ext cx="9080450" cy="4716000"/>
        </p:xfrm>
        <a:graphic>
          <a:graphicData uri="http://schemas.openxmlformats.org/drawingml/2006/table">
            <a:tbl>
              <a:tblPr/>
              <a:tblGrid>
                <a:gridCol w="756000">
                  <a:extLst>
                    <a:ext uri="{9D8B030D-6E8A-4147-A177-3AD203B41FA5}">
                      <a16:colId xmlns:a16="http://schemas.microsoft.com/office/drawing/2014/main" val="2989650259"/>
                    </a:ext>
                  </a:extLst>
                </a:gridCol>
                <a:gridCol w="1260000">
                  <a:extLst>
                    <a:ext uri="{9D8B030D-6E8A-4147-A177-3AD203B41FA5}">
                      <a16:colId xmlns:a16="http://schemas.microsoft.com/office/drawing/2014/main" val="2253222844"/>
                    </a:ext>
                  </a:extLst>
                </a:gridCol>
                <a:gridCol w="540000">
                  <a:extLst>
                    <a:ext uri="{9D8B030D-6E8A-4147-A177-3AD203B41FA5}">
                      <a16:colId xmlns:a16="http://schemas.microsoft.com/office/drawing/2014/main" val="563380924"/>
                    </a:ext>
                  </a:extLst>
                </a:gridCol>
                <a:gridCol w="540000">
                  <a:extLst>
                    <a:ext uri="{9D8B030D-6E8A-4147-A177-3AD203B41FA5}">
                      <a16:colId xmlns:a16="http://schemas.microsoft.com/office/drawing/2014/main" val="2713428118"/>
                    </a:ext>
                  </a:extLst>
                </a:gridCol>
                <a:gridCol w="540000">
                  <a:extLst>
                    <a:ext uri="{9D8B030D-6E8A-4147-A177-3AD203B41FA5}">
                      <a16:colId xmlns:a16="http://schemas.microsoft.com/office/drawing/2014/main" val="488532190"/>
                    </a:ext>
                  </a:extLst>
                </a:gridCol>
                <a:gridCol w="540000">
                  <a:extLst>
                    <a:ext uri="{9D8B030D-6E8A-4147-A177-3AD203B41FA5}">
                      <a16:colId xmlns:a16="http://schemas.microsoft.com/office/drawing/2014/main" val="491148600"/>
                    </a:ext>
                  </a:extLst>
                </a:gridCol>
                <a:gridCol w="540000">
                  <a:extLst>
                    <a:ext uri="{9D8B030D-6E8A-4147-A177-3AD203B41FA5}">
                      <a16:colId xmlns:a16="http://schemas.microsoft.com/office/drawing/2014/main" val="2862138603"/>
                    </a:ext>
                  </a:extLst>
                </a:gridCol>
                <a:gridCol w="540000">
                  <a:extLst>
                    <a:ext uri="{9D8B030D-6E8A-4147-A177-3AD203B41FA5}">
                      <a16:colId xmlns:a16="http://schemas.microsoft.com/office/drawing/2014/main" val="3446304299"/>
                    </a:ext>
                  </a:extLst>
                </a:gridCol>
                <a:gridCol w="540000">
                  <a:extLst>
                    <a:ext uri="{9D8B030D-6E8A-4147-A177-3AD203B41FA5}">
                      <a16:colId xmlns:a16="http://schemas.microsoft.com/office/drawing/2014/main" val="1379666719"/>
                    </a:ext>
                  </a:extLst>
                </a:gridCol>
                <a:gridCol w="540000">
                  <a:extLst>
                    <a:ext uri="{9D8B030D-6E8A-4147-A177-3AD203B41FA5}">
                      <a16:colId xmlns:a16="http://schemas.microsoft.com/office/drawing/2014/main" val="652339611"/>
                    </a:ext>
                  </a:extLst>
                </a:gridCol>
                <a:gridCol w="540000">
                  <a:extLst>
                    <a:ext uri="{9D8B030D-6E8A-4147-A177-3AD203B41FA5}">
                      <a16:colId xmlns:a16="http://schemas.microsoft.com/office/drawing/2014/main" val="1977375575"/>
                    </a:ext>
                  </a:extLst>
                </a:gridCol>
                <a:gridCol w="540000">
                  <a:extLst>
                    <a:ext uri="{9D8B030D-6E8A-4147-A177-3AD203B41FA5}">
                      <a16:colId xmlns:a16="http://schemas.microsoft.com/office/drawing/2014/main" val="709630271"/>
                    </a:ext>
                  </a:extLst>
                </a:gridCol>
                <a:gridCol w="540000">
                  <a:extLst>
                    <a:ext uri="{9D8B030D-6E8A-4147-A177-3AD203B41FA5}">
                      <a16:colId xmlns:a16="http://schemas.microsoft.com/office/drawing/2014/main" val="1629022820"/>
                    </a:ext>
                  </a:extLst>
                </a:gridCol>
                <a:gridCol w="540000">
                  <a:extLst>
                    <a:ext uri="{9D8B030D-6E8A-4147-A177-3AD203B41FA5}">
                      <a16:colId xmlns:a16="http://schemas.microsoft.com/office/drawing/2014/main" val="2578607286"/>
                    </a:ext>
                  </a:extLst>
                </a:gridCol>
                <a:gridCol w="44450">
                  <a:extLst>
                    <a:ext uri="{9D8B030D-6E8A-4147-A177-3AD203B41FA5}">
                      <a16:colId xmlns:a16="http://schemas.microsoft.com/office/drawing/2014/main" val="929839404"/>
                    </a:ext>
                  </a:extLst>
                </a:gridCol>
                <a:gridCol w="540000">
                  <a:extLst>
                    <a:ext uri="{9D8B030D-6E8A-4147-A177-3AD203B41FA5}">
                      <a16:colId xmlns:a16="http://schemas.microsoft.com/office/drawing/2014/main" val="4263487788"/>
                    </a:ext>
                  </a:extLst>
                </a:gridCol>
              </a:tblGrid>
              <a:tr h="432000">
                <a:tc>
                  <a:txBody>
                    <a:bodyPr/>
                    <a:lstStyle/>
                    <a:p>
                      <a:pPr algn="ctr" fontAlgn="ctr"/>
                      <a:r>
                        <a:rPr lang="fr-FR" sz="850" b="1" i="0" u="none" strike="noStrike">
                          <a:solidFill>
                            <a:srgbClr val="000000"/>
                          </a:solidFill>
                          <a:effectLst/>
                          <a:latin typeface="Calibri" panose="020F0502020204030204" pitchFamily="34" charset="0"/>
                        </a:rPr>
                        <a:t> Subsidiaries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50" b="1" i="0" u="none" strike="noStrike" dirty="0">
                          <a:solidFill>
                            <a:srgbClr val="000000"/>
                          </a:solidFill>
                          <a:effectLst/>
                          <a:latin typeface="Calibri" panose="020F0502020204030204" pitchFamily="34" charset="0"/>
                        </a:rPr>
                        <a:t> Quantity in MT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50" b="1" i="0" u="none" strike="noStrike">
                          <a:solidFill>
                            <a:srgbClr val="000000"/>
                          </a:solidFill>
                          <a:effectLst/>
                          <a:latin typeface="Calibri" panose="020F0502020204030204" pitchFamily="34" charset="0"/>
                        </a:rPr>
                        <a:t> January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February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March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April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May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June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July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August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dirty="0">
                          <a:solidFill>
                            <a:srgbClr val="000000"/>
                          </a:solidFill>
                          <a:effectLst/>
                          <a:latin typeface="Calibri" panose="020F0502020204030204" pitchFamily="34" charset="0"/>
                        </a:rPr>
                        <a:t> September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October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dirty="0">
                          <a:solidFill>
                            <a:srgbClr val="000000"/>
                          </a:solidFill>
                          <a:effectLst/>
                          <a:latin typeface="Calibri" panose="020F0502020204030204" pitchFamily="34" charset="0"/>
                        </a:rPr>
                        <a:t>November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December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50" b="1" i="0" u="none" strike="noStrike" dirty="0">
                          <a:solidFill>
                            <a:srgbClr val="000000"/>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3620985"/>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1147521"/>
                  </a:ext>
                </a:extLst>
              </a:tr>
              <a:tr h="180000">
                <a:tc rowSpan="3">
                  <a:txBody>
                    <a:bodyPr/>
                    <a:lstStyle/>
                    <a:p>
                      <a:pPr algn="ctr" fontAlgn="ctr"/>
                      <a:r>
                        <a:rPr lang="fr-FR" sz="850" b="0" i="0" u="none" strike="noStrike">
                          <a:solidFill>
                            <a:srgbClr val="FFFFFF"/>
                          </a:solidFill>
                          <a:effectLst/>
                          <a:latin typeface="Calibri" panose="020F0502020204030204" pitchFamily="34" charset="0"/>
                        </a:rPr>
                        <a:t> RUSSIA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1 753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3 097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dirty="0">
                          <a:solidFill>
                            <a:srgbClr val="000000"/>
                          </a:solidFill>
                          <a:effectLst/>
                          <a:latin typeface="Calibri" panose="020F0502020204030204" pitchFamily="34" charset="0"/>
                        </a:rPr>
                        <a:t>2 710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32 834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735627"/>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5 468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4944391"/>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61150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4485417"/>
                  </a:ext>
                </a:extLst>
              </a:tr>
              <a:tr h="180000">
                <a:tc rowSpan="3">
                  <a:txBody>
                    <a:bodyPr/>
                    <a:lstStyle/>
                    <a:p>
                      <a:pPr algn="ctr" fontAlgn="ctr"/>
                      <a:r>
                        <a:rPr lang="fr-FR" sz="850" b="0" i="0" u="none" strike="noStrike">
                          <a:solidFill>
                            <a:srgbClr val="FFFFFF"/>
                          </a:solidFill>
                          <a:effectLst/>
                          <a:latin typeface="Calibri" panose="020F0502020204030204" pitchFamily="34" charset="0"/>
                        </a:rPr>
                        <a:t> 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2 254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3 396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2 020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2 800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2 829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28 852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4821075"/>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6 578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301729"/>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79602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3698133"/>
                  </a:ext>
                </a:extLst>
              </a:tr>
              <a:tr h="180000">
                <a:tc rowSpan="3">
                  <a:txBody>
                    <a:bodyPr/>
                    <a:lstStyle/>
                    <a:p>
                      <a:pPr algn="ctr" fontAlgn="ctr"/>
                      <a:r>
                        <a:rPr lang="fr-FR" sz="850" b="0" i="0" u="none" strike="noStrike">
                          <a:solidFill>
                            <a:srgbClr val="FFFFFF"/>
                          </a:solidFill>
                          <a:effectLst/>
                          <a:latin typeface="Calibri" panose="020F0502020204030204" pitchFamily="34"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1 022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1 443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1 346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13 905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560906"/>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3 319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109467"/>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033699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539507"/>
                  </a:ext>
                </a:extLst>
              </a:tr>
              <a:tr h="180000">
                <a:tc rowSpan="3">
                  <a:txBody>
                    <a:bodyPr/>
                    <a:lstStyle/>
                    <a:p>
                      <a:pPr algn="ctr" fontAlgn="ctr"/>
                      <a:r>
                        <a:rPr lang="fr-FR" sz="850" b="0" i="0" u="none" strike="noStrike">
                          <a:solidFill>
                            <a:srgbClr val="FFFFFF"/>
                          </a:solidFill>
                          <a:effectLst/>
                          <a:latin typeface="Calibri" panose="020F0502020204030204" pitchFamily="34"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6 327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8659607"/>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1 570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425935"/>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9282174"/>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2377584"/>
                  </a:ext>
                </a:extLst>
              </a:tr>
              <a:tr h="180000">
                <a:tc rowSpan="3">
                  <a:txBody>
                    <a:bodyPr/>
                    <a:lstStyle/>
                    <a:p>
                      <a:pPr algn="ctr" fontAlgn="ctr"/>
                      <a:r>
                        <a:rPr lang="fr-FR" sz="850" b="0" i="0" u="none" strike="noStrike">
                          <a:solidFill>
                            <a:srgbClr val="FFFFFF"/>
                          </a:solidFill>
                          <a:effectLst/>
                          <a:latin typeface="Calibri" panose="020F0502020204030204" pitchFamily="34" charset="0"/>
                        </a:rPr>
                        <a:t> 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5 585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1060144"/>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1 265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4191322"/>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0557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2057618"/>
                  </a:ext>
                </a:extLst>
              </a:tr>
              <a:tr h="180000">
                <a:tc rowSpan="3">
                  <a:txBody>
                    <a:bodyPr/>
                    <a:lstStyle/>
                    <a:p>
                      <a:pPr algn="ctr" fontAlgn="ctr"/>
                      <a:r>
                        <a:rPr lang="fr-FR" sz="850" b="0" i="0" u="none" strike="noStrike">
                          <a:solidFill>
                            <a:srgbClr val="FFFFFF"/>
                          </a:solidFill>
                          <a:effectLst/>
                          <a:latin typeface="Calibri" panose="020F050202020403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0" i="0" u="none" strike="noStrike" dirty="0">
                          <a:solidFill>
                            <a:srgbClr val="000000"/>
                          </a:solidFill>
                          <a:effectLst/>
                          <a:latin typeface="Calibri" panose="020F0502020204030204" pitchFamily="34" charset="0"/>
                        </a:rPr>
                        <a:t>4 359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7784524"/>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85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9792454"/>
                  </a:ext>
                </a:extLst>
              </a:tr>
              <a:tr h="180000">
                <a:tc vMerge="1">
                  <a:txBody>
                    <a:bodyPr/>
                    <a:lstStyle/>
                    <a:p>
                      <a:endParaRPr lang="fr-FR"/>
                    </a:p>
                  </a:txBody>
                  <a:tcPr/>
                </a:tc>
                <a:tc>
                  <a:txBody>
                    <a:bodyPr/>
                    <a:lstStyle/>
                    <a:p>
                      <a:pPr algn="l" fontAlgn="ctr"/>
                      <a:r>
                        <a:rPr lang="fr-FR" sz="85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7405700"/>
                  </a:ext>
                </a:extLst>
              </a:tr>
              <a:tr h="72000">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4599434"/>
                  </a:ext>
                </a:extLst>
              </a:tr>
              <a:tr h="180000">
                <a:tc rowSpan="3">
                  <a:txBody>
                    <a:bodyPr/>
                    <a:lstStyle/>
                    <a:p>
                      <a:pPr algn="ctr" fontAlgn="ctr"/>
                      <a:r>
                        <a:rPr lang="fr-FR" sz="850" b="1" i="0" u="none" strike="noStrike">
                          <a:solidFill>
                            <a:srgbClr val="FFFFFF"/>
                          </a:solidFill>
                          <a:effectLst/>
                          <a:latin typeface="Calibri" panose="020F0502020204030204" pitchFamily="34" charset="0"/>
                        </a:rPr>
                        <a:t>TOTAL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50" b="1"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0" u="none" strike="noStrike">
                          <a:solidFill>
                            <a:srgbClr val="000000"/>
                          </a:solidFill>
                          <a:effectLst/>
                          <a:latin typeface="Calibri" panose="020F0502020204030204" pitchFamily="34" charset="0"/>
                        </a:rPr>
                        <a:t>5 955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7 774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10 021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8 231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8 382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8 376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7 965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7 740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a:solidFill>
                            <a:srgbClr val="000000"/>
                          </a:solidFill>
                          <a:effectLst/>
                          <a:latin typeface="Calibri" panose="020F0502020204030204" pitchFamily="34" charset="0"/>
                        </a:rPr>
                        <a:t>8 650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6 522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6 645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50" b="1" i="0" u="none" strike="noStrike">
                          <a:solidFill>
                            <a:srgbClr val="000000"/>
                          </a:solidFill>
                          <a:effectLst/>
                          <a:latin typeface="Calibri" panose="020F0502020204030204" pitchFamily="34" charset="0"/>
                        </a:rPr>
                        <a:t>5 601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0" u="none" strike="noStrike" dirty="0">
                          <a:solidFill>
                            <a:srgbClr val="000000"/>
                          </a:solidFill>
                          <a:effectLst/>
                          <a:latin typeface="Calibri" panose="020F0502020204030204" pitchFamily="34" charset="0"/>
                        </a:rPr>
                        <a:t>91 863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1654849"/>
                  </a:ext>
                </a:extLst>
              </a:tr>
              <a:tr h="180000">
                <a:tc vMerge="1">
                  <a:txBody>
                    <a:bodyPr/>
                    <a:lstStyle/>
                    <a:p>
                      <a:endParaRPr lang="fr-FR"/>
                    </a:p>
                  </a:txBody>
                  <a:tcPr/>
                </a:tc>
                <a:tc>
                  <a:txBody>
                    <a:bodyPr/>
                    <a:lstStyle/>
                    <a:p>
                      <a:pPr algn="l" fontAlgn="ctr"/>
                      <a:r>
                        <a:rPr lang="fr-FR" sz="850" b="1"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0" u="none" strike="noStrike">
                          <a:solidFill>
                            <a:srgbClr val="000000"/>
                          </a:solidFill>
                          <a:effectLst/>
                          <a:latin typeface="Calibri" panose="020F0502020204030204" pitchFamily="34" charset="0"/>
                        </a:rPr>
                        <a:t>1 596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a:solidFill>
                            <a:srgbClr val="000000"/>
                          </a:solidFill>
                          <a:effectLst/>
                          <a:latin typeface="Calibri" panose="020F0502020204030204" pitchFamily="34" charset="0"/>
                        </a:rPr>
                        <a:t>1 876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a:solidFill>
                            <a:srgbClr val="000000"/>
                          </a:solidFill>
                          <a:effectLst/>
                          <a:latin typeface="Calibri" panose="020F0502020204030204" pitchFamily="34" charset="0"/>
                        </a:rPr>
                        <a:t>1 904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1 596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1 652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1 988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a:solidFill>
                            <a:srgbClr val="000000"/>
                          </a:solidFill>
                          <a:effectLst/>
                          <a:latin typeface="Calibri" panose="020F0502020204030204" pitchFamily="34" charset="0"/>
                        </a:rPr>
                        <a:t>2 492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2 072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a:solidFill>
                            <a:srgbClr val="000000"/>
                          </a:solidFill>
                          <a:effectLst/>
                          <a:latin typeface="Calibri" panose="020F0502020204030204" pitchFamily="34" charset="0"/>
                        </a:rPr>
                        <a:t>2 016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1 008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0" u="none" strike="noStrike" dirty="0">
                          <a:solidFill>
                            <a:srgbClr val="000000"/>
                          </a:solidFill>
                          <a:effectLst/>
                          <a:latin typeface="Calibri" panose="020F0502020204030204" pitchFamily="34" charset="0"/>
                        </a:rPr>
                        <a:t>18 200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4349884"/>
                  </a:ext>
                </a:extLst>
              </a:tr>
              <a:tr h="180000">
                <a:tc vMerge="1">
                  <a:txBody>
                    <a:bodyPr/>
                    <a:lstStyle/>
                    <a:p>
                      <a:endParaRPr lang="fr-FR"/>
                    </a:p>
                  </a:txBody>
                  <a:tcPr/>
                </a:tc>
                <a:tc>
                  <a:txBody>
                    <a:bodyPr/>
                    <a:lstStyle/>
                    <a:p>
                      <a:pPr algn="l" fontAlgn="ctr"/>
                      <a:r>
                        <a:rPr lang="fr-FR" sz="850" b="1"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5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5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8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50" b="1" i="1"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79291562"/>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10321D40-6C0F-4284-9590-40B8B7DA31F9}"/>
              </a:ext>
            </a:extLst>
          </p:cNvPr>
          <p:cNvPicPr>
            <a:picLocks noChangeAspect="1"/>
          </p:cNvPicPr>
          <p:nvPr/>
        </p:nvPicPr>
        <p:blipFill>
          <a:blip r:embed="rId2"/>
          <a:stretch>
            <a:fillRect/>
          </a:stretch>
        </p:blipFill>
        <p:spPr>
          <a:xfrm>
            <a:off x="734236" y="1280172"/>
            <a:ext cx="7675528" cy="5013680"/>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5" name="Image 4">
            <a:extLst>
              <a:ext uri="{FF2B5EF4-FFF2-40B4-BE49-F238E27FC236}">
                <a16:creationId xmlns:a16="http://schemas.microsoft.com/office/drawing/2014/main" id="{86F9CE35-659E-4C14-8357-D5A4B3F3C2AC}"/>
              </a:ext>
            </a:extLst>
          </p:cNvPr>
          <p:cNvPicPr>
            <a:picLocks noChangeAspect="1"/>
          </p:cNvPicPr>
          <p:nvPr/>
        </p:nvPicPr>
        <p:blipFill>
          <a:blip r:embed="rId2"/>
          <a:stretch>
            <a:fillRect/>
          </a:stretch>
        </p:blipFill>
        <p:spPr>
          <a:xfrm>
            <a:off x="1735922" y="1499839"/>
            <a:ext cx="5672156" cy="4471193"/>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B8FE81C4-FB4E-44B5-A81E-82B4B4E4C71B}"/>
              </a:ext>
            </a:extLst>
          </p:cNvPr>
          <p:cNvPicPr>
            <a:picLocks noChangeAspect="1"/>
          </p:cNvPicPr>
          <p:nvPr/>
        </p:nvPicPr>
        <p:blipFill>
          <a:blip r:embed="rId2"/>
          <a:stretch>
            <a:fillRect/>
          </a:stretch>
        </p:blipFill>
        <p:spPr>
          <a:xfrm>
            <a:off x="734236" y="1280161"/>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A049188D-2FB8-4261-8004-50CA22329E22}"/>
              </a:ext>
            </a:extLst>
          </p:cNvPr>
          <p:cNvPicPr>
            <a:picLocks noChangeAspect="1"/>
          </p:cNvPicPr>
          <p:nvPr/>
        </p:nvPicPr>
        <p:blipFill>
          <a:blip r:embed="rId2"/>
          <a:stretch>
            <a:fillRect/>
          </a:stretch>
        </p:blipFill>
        <p:spPr>
          <a:xfrm>
            <a:off x="1703431" y="1499840"/>
            <a:ext cx="5737135" cy="4471195"/>
          </a:xfrm>
          <a:prstGeom prst="rect">
            <a:avLst/>
          </a:prstGeom>
        </p:spPr>
      </p:pic>
    </p:spTree>
    <p:extLst>
      <p:ext uri="{BB962C8B-B14F-4D97-AF65-F5344CB8AC3E}">
        <p14:creationId xmlns:p14="http://schemas.microsoft.com/office/powerpoint/2010/main" val="26106896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14967</TotalTime>
  <Words>2054</Words>
  <Application>Microsoft Office PowerPoint</Application>
  <PresentationFormat>Affichage à l'écran (4:3)</PresentationFormat>
  <Paragraphs>972</Paragraphs>
  <Slides>29</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1397</cp:revision>
  <cp:lastPrinted>2019-02-12T13:53:47Z</cp:lastPrinted>
  <dcterms:created xsi:type="dcterms:W3CDTF">2010-04-23T15:09:35Z</dcterms:created>
  <dcterms:modified xsi:type="dcterms:W3CDTF">2022-02-01T17:26:12Z</dcterms:modified>
</cp:coreProperties>
</file>