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1"/>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0" r:id="rId19"/>
    <p:sldId id="421" r:id="rId20"/>
    <p:sldId id="422" r:id="rId21"/>
    <p:sldId id="426" r:id="rId22"/>
    <p:sldId id="427" r:id="rId23"/>
    <p:sldId id="428" r:id="rId24"/>
    <p:sldId id="429" r:id="rId25"/>
    <p:sldId id="430" r:id="rId26"/>
    <p:sldId id="431" r:id="rId27"/>
    <p:sldId id="432" r:id="rId28"/>
    <p:sldId id="412" r:id="rId29"/>
    <p:sldId id="413"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26" d="100"/>
          <a:sy n="126" d="100"/>
        </p:scale>
        <p:origin x="1548"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05/02/2020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2/5/2020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2/5/2020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2/5/2020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2/5/2020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2/5/2020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2/5/2020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2/5/2020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2/5/2020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2/5/2020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2/5/2020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2/5/2020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Janvier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Janvier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397B0452-09E5-4345-8ED6-24BEFFEFA387}"/>
              </a:ext>
            </a:extLst>
          </p:cNvPr>
          <p:cNvPicPr>
            <a:picLocks noChangeAspect="1"/>
          </p:cNvPicPr>
          <p:nvPr/>
        </p:nvPicPr>
        <p:blipFill>
          <a:blip r:embed="rId2"/>
          <a:stretch>
            <a:fillRect/>
          </a:stretch>
        </p:blipFill>
        <p:spPr>
          <a:xfrm>
            <a:off x="355600" y="1143000"/>
            <a:ext cx="8128000" cy="5135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D6A29CC7-43E7-4479-AC0C-347644B5A122}"/>
              </a:ext>
            </a:extLst>
          </p:cNvPr>
          <p:cNvPicPr>
            <a:picLocks noChangeAspect="1"/>
          </p:cNvPicPr>
          <p:nvPr/>
        </p:nvPicPr>
        <p:blipFill>
          <a:blip r:embed="rId2"/>
          <a:stretch>
            <a:fillRect/>
          </a:stretch>
        </p:blipFill>
        <p:spPr>
          <a:xfrm>
            <a:off x="355600" y="1143001"/>
            <a:ext cx="8128000" cy="47476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4B0AF576-77C7-425F-9B54-CC9769599D32}"/>
              </a:ext>
            </a:extLst>
          </p:cNvPr>
          <p:cNvPicPr>
            <a:picLocks noChangeAspect="1"/>
          </p:cNvPicPr>
          <p:nvPr/>
        </p:nvPicPr>
        <p:blipFill>
          <a:blip r:embed="rId2"/>
          <a:stretch>
            <a:fillRect/>
          </a:stretch>
        </p:blipFill>
        <p:spPr>
          <a:xfrm>
            <a:off x="355600" y="1143000"/>
            <a:ext cx="8128000" cy="52630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7469AB6E-F911-47A7-AE21-E0AECAF2C7AE}"/>
              </a:ext>
            </a:extLst>
          </p:cNvPr>
          <p:cNvPicPr>
            <a:picLocks noChangeAspect="1"/>
          </p:cNvPicPr>
          <p:nvPr/>
        </p:nvPicPr>
        <p:blipFill>
          <a:blip r:embed="rId2"/>
          <a:stretch>
            <a:fillRect/>
          </a:stretch>
        </p:blipFill>
        <p:spPr>
          <a:xfrm>
            <a:off x="355600" y="1143000"/>
            <a:ext cx="8128000" cy="520582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128412D-95A0-4137-8C1B-9818597A3B28}"/>
              </a:ext>
            </a:extLst>
          </p:cNvPr>
          <p:cNvPicPr>
            <a:picLocks noChangeAspect="1"/>
          </p:cNvPicPr>
          <p:nvPr/>
        </p:nvPicPr>
        <p:blipFill>
          <a:blip r:embed="rId3"/>
          <a:stretch>
            <a:fillRect/>
          </a:stretch>
        </p:blipFill>
        <p:spPr>
          <a:xfrm>
            <a:off x="6471920" y="2571750"/>
            <a:ext cx="2540000" cy="17975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a:t>
            </a:r>
            <a:r>
              <a:rPr lang="fr-FR" sz="1400">
                <a:latin typeface="Calibri" panose="020F0502020204030204" pitchFamily="34" charset="0"/>
              </a:rPr>
              <a:t>janvier 2020</a:t>
            </a:r>
            <a:endParaRPr lang="fr-FR" sz="1400" dirty="0">
              <a:latin typeface="Calibri" panose="020F0502020204030204" pitchFamily="34" charset="0"/>
            </a:endParaRPr>
          </a:p>
        </p:txBody>
      </p:sp>
      <p:pic>
        <p:nvPicPr>
          <p:cNvPr id="1026" name="Image 2" descr="image002">
            <a:extLst>
              <a:ext uri="{FF2B5EF4-FFF2-40B4-BE49-F238E27FC236}">
                <a16:creationId xmlns:a16="http://schemas.microsoft.com/office/drawing/2014/main" id="{1A8D1C39-4627-4082-8801-F3ECDB2B9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 y="1262063"/>
            <a:ext cx="7620001"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2A213767-08BC-4456-B734-FD32B12DE0EF}"/>
              </a:ext>
            </a:extLst>
          </p:cNvPr>
          <p:cNvPicPr>
            <a:picLocks noChangeAspect="1"/>
          </p:cNvPicPr>
          <p:nvPr/>
        </p:nvPicPr>
        <p:blipFill>
          <a:blip r:embed="rId2"/>
          <a:stretch>
            <a:fillRect/>
          </a:stretch>
        </p:blipFill>
        <p:spPr>
          <a:xfrm>
            <a:off x="355600" y="1143001"/>
            <a:ext cx="8255000" cy="4298995"/>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B980E216-7D66-4184-AC11-B76530313A39}"/>
              </a:ext>
            </a:extLst>
          </p:cNvPr>
          <p:cNvPicPr>
            <a:picLocks noChangeAspect="1"/>
          </p:cNvPicPr>
          <p:nvPr/>
        </p:nvPicPr>
        <p:blipFill>
          <a:blip r:embed="rId2"/>
          <a:stretch>
            <a:fillRect/>
          </a:stretch>
        </p:blipFill>
        <p:spPr>
          <a:xfrm>
            <a:off x="355600" y="1143000"/>
            <a:ext cx="8128000" cy="467610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C896C7FC-0CE8-4CB2-A891-42BC304EDAD8}"/>
              </a:ext>
            </a:extLst>
          </p:cNvPr>
          <p:cNvPicPr>
            <a:picLocks noChangeAspect="1"/>
          </p:cNvPicPr>
          <p:nvPr/>
        </p:nvPicPr>
        <p:blipFill>
          <a:blip r:embed="rId2"/>
          <a:stretch>
            <a:fillRect/>
          </a:stretch>
        </p:blipFill>
        <p:spPr>
          <a:xfrm>
            <a:off x="355600" y="1143001"/>
            <a:ext cx="8128000" cy="5562123"/>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6B04AD51-D93D-483F-9175-4E76261C4100}"/>
              </a:ext>
            </a:extLst>
          </p:cNvPr>
          <p:cNvPicPr>
            <a:picLocks noChangeAspect="1"/>
          </p:cNvPicPr>
          <p:nvPr/>
        </p:nvPicPr>
        <p:blipFill>
          <a:blip r:embed="rId2"/>
          <a:stretch>
            <a:fillRect/>
          </a:stretch>
        </p:blipFill>
        <p:spPr>
          <a:xfrm>
            <a:off x="355600" y="1143000"/>
            <a:ext cx="8128000" cy="4669846"/>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7CD09982-8F3D-4CBB-8817-21896420EB84}"/>
              </a:ext>
            </a:extLst>
          </p:cNvPr>
          <p:cNvPicPr>
            <a:picLocks noChangeAspect="1"/>
          </p:cNvPicPr>
          <p:nvPr/>
        </p:nvPicPr>
        <p:blipFill>
          <a:blip r:embed="rId2"/>
          <a:stretch>
            <a:fillRect/>
          </a:stretch>
        </p:blipFill>
        <p:spPr>
          <a:xfrm>
            <a:off x="355600" y="1143001"/>
            <a:ext cx="8128000" cy="5428453"/>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A97DE15C-E26F-45DB-86BD-BD5B9DDB5AC5}"/>
              </a:ext>
            </a:extLst>
          </p:cNvPr>
          <p:cNvPicPr>
            <a:picLocks noChangeAspect="1"/>
          </p:cNvPicPr>
          <p:nvPr/>
        </p:nvPicPr>
        <p:blipFill>
          <a:blip r:embed="rId2"/>
          <a:stretch>
            <a:fillRect/>
          </a:stretch>
        </p:blipFill>
        <p:spPr>
          <a:xfrm>
            <a:off x="355600" y="1143000"/>
            <a:ext cx="8128000" cy="558440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68235CF9-2BD3-4C26-9E8D-B241F71A5C64}"/>
              </a:ext>
            </a:extLst>
          </p:cNvPr>
          <p:cNvPicPr>
            <a:picLocks noChangeAspect="1"/>
          </p:cNvPicPr>
          <p:nvPr/>
        </p:nvPicPr>
        <p:blipFill>
          <a:blip r:embed="rId2"/>
          <a:stretch>
            <a:fillRect/>
          </a:stretch>
        </p:blipFill>
        <p:spPr>
          <a:xfrm>
            <a:off x="355600" y="1143001"/>
            <a:ext cx="8128000" cy="5582073"/>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4E9251F5-15FC-4C35-BB57-399CFEFFA99B}"/>
              </a:ext>
            </a:extLst>
          </p:cNvPr>
          <p:cNvPicPr>
            <a:picLocks noChangeAspect="1"/>
          </p:cNvPicPr>
          <p:nvPr/>
        </p:nvPicPr>
        <p:blipFill>
          <a:blip r:embed="rId2"/>
          <a:stretch>
            <a:fillRect/>
          </a:stretch>
        </p:blipFill>
        <p:spPr>
          <a:xfrm>
            <a:off x="355600" y="1337311"/>
            <a:ext cx="7302500" cy="5061971"/>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F6340EB8-C049-459C-8E62-ABF756D4028E}"/>
              </a:ext>
            </a:extLst>
          </p:cNvPr>
          <p:cNvPicPr>
            <a:picLocks noChangeAspect="1"/>
          </p:cNvPicPr>
          <p:nvPr/>
        </p:nvPicPr>
        <p:blipFill>
          <a:blip r:embed="rId2"/>
          <a:stretch>
            <a:fillRect/>
          </a:stretch>
        </p:blipFill>
        <p:spPr>
          <a:xfrm>
            <a:off x="355600" y="1337310"/>
            <a:ext cx="7302500" cy="4962910"/>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F5054E48-44D0-4793-AB81-A04D62EAC0CA}"/>
              </a:ext>
            </a:extLst>
          </p:cNvPr>
          <p:cNvPicPr>
            <a:picLocks noChangeAspect="1"/>
          </p:cNvPicPr>
          <p:nvPr/>
        </p:nvPicPr>
        <p:blipFill>
          <a:blip r:embed="rId3"/>
          <a:stretch>
            <a:fillRect/>
          </a:stretch>
        </p:blipFill>
        <p:spPr>
          <a:xfrm>
            <a:off x="355600" y="1143000"/>
            <a:ext cx="7302500" cy="208026"/>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1FE3D31-3E62-47E1-AD73-EE6A965A4101}"/>
              </a:ext>
            </a:extLst>
          </p:cNvPr>
          <p:cNvPicPr>
            <a:picLocks noChangeAspect="1"/>
          </p:cNvPicPr>
          <p:nvPr/>
        </p:nvPicPr>
        <p:blipFill>
          <a:blip r:embed="rId2"/>
          <a:stretch>
            <a:fillRect/>
          </a:stretch>
        </p:blipFill>
        <p:spPr>
          <a:xfrm>
            <a:off x="355600" y="1143000"/>
            <a:ext cx="7302500" cy="4962910"/>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2347530A-8DA2-4D84-96FB-A0BC0E7B3BEF}"/>
              </a:ext>
            </a:extLst>
          </p:cNvPr>
          <p:cNvPicPr>
            <a:picLocks noChangeAspect="1"/>
          </p:cNvPicPr>
          <p:nvPr/>
        </p:nvPicPr>
        <p:blipFill>
          <a:blip r:embed="rId3"/>
          <a:stretch>
            <a:fillRect/>
          </a:stretch>
        </p:blipFill>
        <p:spPr>
          <a:xfrm>
            <a:off x="355600" y="1143000"/>
            <a:ext cx="7302500" cy="208026"/>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E4BEAA10-A874-42B9-AC5A-CCCB52B827F5}"/>
              </a:ext>
            </a:extLst>
          </p:cNvPr>
          <p:cNvPicPr>
            <a:picLocks noChangeAspect="1"/>
          </p:cNvPicPr>
          <p:nvPr/>
        </p:nvPicPr>
        <p:blipFill>
          <a:blip r:embed="rId2"/>
          <a:stretch>
            <a:fillRect/>
          </a:stretch>
        </p:blipFill>
        <p:spPr>
          <a:xfrm>
            <a:off x="355600" y="1143000"/>
            <a:ext cx="7302500" cy="4962910"/>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4899ECF8-6280-4BD5-97A6-2ADDD3C698B5}"/>
              </a:ext>
            </a:extLst>
          </p:cNvPr>
          <p:cNvPicPr>
            <a:picLocks noChangeAspect="1"/>
          </p:cNvPicPr>
          <p:nvPr/>
        </p:nvPicPr>
        <p:blipFill>
          <a:blip r:embed="rId3"/>
          <a:stretch>
            <a:fillRect/>
          </a:stretch>
        </p:blipFill>
        <p:spPr>
          <a:xfrm>
            <a:off x="355600" y="1143000"/>
            <a:ext cx="7302500" cy="208026"/>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7931770E-AB8C-4C96-9BB9-5644EC1DF57D}"/>
              </a:ext>
            </a:extLst>
          </p:cNvPr>
          <p:cNvPicPr>
            <a:picLocks noChangeAspect="1"/>
          </p:cNvPicPr>
          <p:nvPr/>
        </p:nvPicPr>
        <p:blipFill>
          <a:blip r:embed="rId2"/>
          <a:stretch>
            <a:fillRect/>
          </a:stretch>
        </p:blipFill>
        <p:spPr>
          <a:xfrm>
            <a:off x="355600" y="1143000"/>
            <a:ext cx="7302500" cy="1693928"/>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1EA03021-5D7B-465E-94A8-CC41E075BD64}"/>
              </a:ext>
            </a:extLst>
          </p:cNvPr>
          <p:cNvPicPr>
            <a:picLocks noChangeAspect="1"/>
          </p:cNvPicPr>
          <p:nvPr/>
        </p:nvPicPr>
        <p:blipFill>
          <a:blip r:embed="rId3"/>
          <a:stretch>
            <a:fillRect/>
          </a:stretch>
        </p:blipFill>
        <p:spPr>
          <a:xfrm>
            <a:off x="355600" y="1143000"/>
            <a:ext cx="7302500" cy="208026"/>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731CAC16-E740-4182-A402-AF13F08E17F8}"/>
              </a:ext>
            </a:extLst>
          </p:cNvPr>
          <p:cNvPicPr>
            <a:picLocks noChangeAspect="1"/>
          </p:cNvPicPr>
          <p:nvPr/>
        </p:nvPicPr>
        <p:blipFill>
          <a:blip r:embed="rId2"/>
          <a:stretch>
            <a:fillRect/>
          </a:stretch>
        </p:blipFill>
        <p:spPr>
          <a:xfrm>
            <a:off x="355600" y="1143001"/>
            <a:ext cx="8128000" cy="554727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80EC08EC-7C97-42AF-965B-3D7985392EDD}"/>
              </a:ext>
            </a:extLst>
          </p:cNvPr>
          <p:cNvPicPr>
            <a:picLocks noChangeAspect="1"/>
          </p:cNvPicPr>
          <p:nvPr/>
        </p:nvPicPr>
        <p:blipFill>
          <a:blip r:embed="rId2"/>
          <a:stretch>
            <a:fillRect/>
          </a:stretch>
        </p:blipFill>
        <p:spPr>
          <a:xfrm>
            <a:off x="355600" y="1143001"/>
            <a:ext cx="8128000" cy="469850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27206FEE-B46A-4E50-B661-11AA37732E0A}"/>
              </a:ext>
            </a:extLst>
          </p:cNvPr>
          <p:cNvPicPr>
            <a:picLocks noChangeAspect="1"/>
          </p:cNvPicPr>
          <p:nvPr/>
        </p:nvPicPr>
        <p:blipFill>
          <a:blip r:embed="rId2"/>
          <a:stretch>
            <a:fillRect/>
          </a:stretch>
        </p:blipFill>
        <p:spPr>
          <a:xfrm>
            <a:off x="355600" y="1143000"/>
            <a:ext cx="8128000" cy="5543898"/>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D50BBA00-EE22-40D2-A46D-B3867BF0803C}"/>
              </a:ext>
            </a:extLst>
          </p:cNvPr>
          <p:cNvPicPr>
            <a:picLocks noChangeAspect="1"/>
          </p:cNvPicPr>
          <p:nvPr/>
        </p:nvPicPr>
        <p:blipFill>
          <a:blip r:embed="rId2"/>
          <a:stretch>
            <a:fillRect/>
          </a:stretch>
        </p:blipFill>
        <p:spPr>
          <a:xfrm>
            <a:off x="355600" y="1143000"/>
            <a:ext cx="8128000" cy="5442540"/>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FBBF57D6-5F82-473C-ACC8-EDFCC410E088}"/>
              </a:ext>
            </a:extLst>
          </p:cNvPr>
          <p:cNvPicPr>
            <a:picLocks noChangeAspect="1"/>
          </p:cNvPicPr>
          <p:nvPr/>
        </p:nvPicPr>
        <p:blipFill>
          <a:blip r:embed="rId2"/>
          <a:stretch>
            <a:fillRect/>
          </a:stretch>
        </p:blipFill>
        <p:spPr>
          <a:xfrm>
            <a:off x="355600" y="1143000"/>
            <a:ext cx="8128000" cy="5537476"/>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D889C8C1-3EAD-4244-9B18-889DF6FE95F9}"/>
              </a:ext>
            </a:extLst>
          </p:cNvPr>
          <p:cNvPicPr>
            <a:picLocks noChangeAspect="1"/>
          </p:cNvPicPr>
          <p:nvPr/>
        </p:nvPicPr>
        <p:blipFill>
          <a:blip r:embed="rId2"/>
          <a:stretch>
            <a:fillRect/>
          </a:stretch>
        </p:blipFill>
        <p:spPr>
          <a:xfrm>
            <a:off x="355600" y="1143000"/>
            <a:ext cx="7175560"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26AF9A80-FC48-41B8-8F3C-CFCEB55CDB01}"/>
              </a:ext>
            </a:extLst>
          </p:cNvPr>
          <p:cNvPicPr>
            <a:picLocks noChangeAspect="1"/>
          </p:cNvPicPr>
          <p:nvPr/>
        </p:nvPicPr>
        <p:blipFill>
          <a:blip r:embed="rId2"/>
          <a:stretch>
            <a:fillRect/>
          </a:stretch>
        </p:blipFill>
        <p:spPr>
          <a:xfrm>
            <a:off x="355600" y="1143000"/>
            <a:ext cx="8128000" cy="4769708"/>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6899</TotalTime>
  <Words>709</Words>
  <Application>Microsoft Office PowerPoint</Application>
  <PresentationFormat>Affichage à l'écran (4:3)</PresentationFormat>
  <Paragraphs>66</Paragraphs>
  <Slides>28</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768</cp:revision>
  <cp:lastPrinted>2012-02-20T10:18:09Z</cp:lastPrinted>
  <dcterms:created xsi:type="dcterms:W3CDTF">2010-04-23T15:09:35Z</dcterms:created>
  <dcterms:modified xsi:type="dcterms:W3CDTF">2020-02-05T08:41:06Z</dcterms:modified>
</cp:coreProperties>
</file>